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257" r:id="rId3"/>
    <p:sldId id="259" r:id="rId4"/>
    <p:sldId id="260" r:id="rId5"/>
    <p:sldId id="261" r:id="rId6"/>
    <p:sldId id="263" r:id="rId7"/>
    <p:sldId id="264" r:id="rId8"/>
    <p:sldId id="268" r:id="rId9"/>
    <p:sldId id="269" r:id="rId10"/>
    <p:sldId id="270" r:id="rId11"/>
    <p:sldId id="267" r:id="rId12"/>
    <p:sldId id="274" r:id="rId13"/>
    <p:sldId id="275" r:id="rId14"/>
    <p:sldId id="271" r:id="rId15"/>
    <p:sldId id="273" r:id="rId16"/>
    <p:sldId id="272" r:id="rId17"/>
    <p:sldId id="276" r:id="rId1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Graphik Semibold"/>
        <a:ea typeface="Graphik Semibold"/>
        <a:cs typeface="Graphik Semibold"/>
        <a:sym typeface="Graphik Semibold"/>
      </a:defRPr>
    </a:lvl1pPr>
    <a:lvl2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Graphik Semibold"/>
        <a:ea typeface="Graphik Semibold"/>
        <a:cs typeface="Graphik Semibold"/>
        <a:sym typeface="Graphik Semibold"/>
      </a:defRPr>
    </a:lvl2pPr>
    <a:lvl3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Graphik Semibold"/>
        <a:ea typeface="Graphik Semibold"/>
        <a:cs typeface="Graphik Semibold"/>
        <a:sym typeface="Graphik Semibold"/>
      </a:defRPr>
    </a:lvl3pPr>
    <a:lvl4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Graphik Semibold"/>
        <a:ea typeface="Graphik Semibold"/>
        <a:cs typeface="Graphik Semibold"/>
        <a:sym typeface="Graphik Semibold"/>
      </a:defRPr>
    </a:lvl4pPr>
    <a:lvl5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Graphik Semibold"/>
        <a:ea typeface="Graphik Semibold"/>
        <a:cs typeface="Graphik Semibold"/>
        <a:sym typeface="Graphik Semibold"/>
      </a:defRPr>
    </a:lvl5pPr>
    <a:lvl6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Graphik Semibold"/>
        <a:ea typeface="Graphik Semibold"/>
        <a:cs typeface="Graphik Semibold"/>
        <a:sym typeface="Graphik Semibold"/>
      </a:defRPr>
    </a:lvl6pPr>
    <a:lvl7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Graphik Semibold"/>
        <a:ea typeface="Graphik Semibold"/>
        <a:cs typeface="Graphik Semibold"/>
        <a:sym typeface="Graphik Semibold"/>
      </a:defRPr>
    </a:lvl7pPr>
    <a:lvl8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Graphik Semibold"/>
        <a:ea typeface="Graphik Semibold"/>
        <a:cs typeface="Graphik Semibold"/>
        <a:sym typeface="Graphik Semibold"/>
      </a:defRPr>
    </a:lvl8pPr>
    <a:lvl9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Graphik Semibold"/>
        <a:ea typeface="Graphik Semibold"/>
        <a:cs typeface="Graphik Semibold"/>
        <a:sym typeface="Graphik Semibold"/>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ff">
        <a:font>
          <a:latin typeface="Graphik Semibold"/>
          <a:ea typeface="Graphik Semibold"/>
          <a:cs typeface="Graphik Semibold"/>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5E6"/>
          </a:solidFill>
        </a:fill>
      </a:tcStyle>
    </a:wholeTbl>
    <a:band2H>
      <a:tcTxStyle/>
      <a:tcStyle>
        <a:tcBdr/>
        <a:fill>
          <a:solidFill>
            <a:srgbClr val="E6EBF3"/>
          </a:solidFill>
        </a:fill>
      </a:tcStyle>
    </a:band2H>
    <a:firstCol>
      <a:tcTxStyle b="on" i="off">
        <a:font>
          <a:latin typeface="Graphik Semibold"/>
          <a:ea typeface="Graphik Semibold"/>
          <a:cs typeface="Graphik Semi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Graphik Semibold"/>
          <a:ea typeface="Graphik Semibold"/>
          <a:cs typeface="Graphik Semibol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Graphik Semibold"/>
          <a:ea typeface="Graphik Semibold"/>
          <a:cs typeface="Graphik Semi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n" i="off">
        <a:font>
          <a:latin typeface="Graphik Semibold"/>
          <a:ea typeface="Graphik Semibold"/>
          <a:cs typeface="Graphik Semibold"/>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E4CA"/>
          </a:solidFill>
        </a:fill>
      </a:tcStyle>
    </a:wholeTbl>
    <a:band2H>
      <a:tcTxStyle/>
      <a:tcStyle>
        <a:tcBdr/>
        <a:fill>
          <a:solidFill>
            <a:srgbClr val="E7F2E6"/>
          </a:solidFill>
        </a:fill>
      </a:tcStyle>
    </a:band2H>
    <a:firstCol>
      <a:tcTxStyle b="on" i="off">
        <a:font>
          <a:latin typeface="Graphik Semibold"/>
          <a:ea typeface="Graphik Semibold"/>
          <a:cs typeface="Graphik Semi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Graphik Semibold"/>
          <a:ea typeface="Graphik Semibold"/>
          <a:cs typeface="Graphik Semibol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Graphik Semibold"/>
          <a:ea typeface="Graphik Semibold"/>
          <a:cs typeface="Graphik Semi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n" i="off">
        <a:font>
          <a:latin typeface="Graphik Semibold"/>
          <a:ea typeface="Graphik Semibold"/>
          <a:cs typeface="Graphik Semibold"/>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CCBD6"/>
          </a:solidFill>
        </a:fill>
      </a:tcStyle>
    </a:wholeTbl>
    <a:band2H>
      <a:tcTxStyle/>
      <a:tcStyle>
        <a:tcBdr/>
        <a:fill>
          <a:solidFill>
            <a:srgbClr val="F6E7EC"/>
          </a:solidFill>
        </a:fill>
      </a:tcStyle>
    </a:band2H>
    <a:firstCol>
      <a:tcTxStyle b="on" i="off">
        <a:font>
          <a:latin typeface="Graphik Semibold"/>
          <a:ea typeface="Graphik Semibold"/>
          <a:cs typeface="Graphik Semi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Graphik Semibold"/>
          <a:ea typeface="Graphik Semibold"/>
          <a:cs typeface="Graphik Semibol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Graphik Semibold"/>
          <a:ea typeface="Graphik Semibold"/>
          <a:cs typeface="Graphik Semi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n" i="off">
        <a:font>
          <a:latin typeface="Graphik Semibold"/>
          <a:ea typeface="Graphik Semibold"/>
          <a:cs typeface="Graphik Semibold"/>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Graphik Semibold"/>
          <a:ea typeface="Graphik Semibold"/>
          <a:cs typeface="Graphik Semi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Graphik Semibold"/>
          <a:ea typeface="Graphik Semibold"/>
          <a:cs typeface="Graphik Semibold"/>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Graphik Semibold"/>
          <a:ea typeface="Graphik Semibold"/>
          <a:cs typeface="Graphik Semibold"/>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ff">
        <a:font>
          <a:latin typeface="Graphik Semibold"/>
          <a:ea typeface="Graphik Semibold"/>
          <a:cs typeface="Graphik Semibold"/>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Graphik Semibold"/>
          <a:ea typeface="Graphik Semibold"/>
          <a:cs typeface="Graphik Semi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Graphik Semibold"/>
          <a:ea typeface="Graphik Semibold"/>
          <a:cs typeface="Graphik Semibol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Graphik Semibold"/>
          <a:ea typeface="Graphik Semibold"/>
          <a:cs typeface="Graphik Semi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n" i="off">
        <a:font>
          <a:latin typeface="Graphik Semibold"/>
          <a:ea typeface="Graphik Semibold"/>
          <a:cs typeface="Graphik Semibold"/>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603"/>
    <p:restoredTop sz="94665"/>
  </p:normalViewPr>
  <p:slideViewPr>
    <p:cSldViewPr snapToGrid="0" snapToObjects="1">
      <p:cViewPr varScale="1">
        <p:scale>
          <a:sx n="49" d="100"/>
          <a:sy n="49" d="100"/>
        </p:scale>
        <p:origin x="192"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9" name="Shape 139"/>
          <p:cNvSpPr>
            <a:spLocks noGrp="1" noRot="1" noChangeAspect="1"/>
          </p:cNvSpPr>
          <p:nvPr>
            <p:ph type="sldImg"/>
          </p:nvPr>
        </p:nvSpPr>
        <p:spPr>
          <a:xfrm>
            <a:off x="1143000" y="685800"/>
            <a:ext cx="4572000" cy="3429000"/>
          </a:xfrm>
          <a:prstGeom prst="rect">
            <a:avLst/>
          </a:prstGeom>
        </p:spPr>
        <p:txBody>
          <a:bodyPr/>
          <a:lstStyle/>
          <a:p>
            <a:endParaRPr/>
          </a:p>
        </p:txBody>
      </p:sp>
      <p:sp>
        <p:nvSpPr>
          <p:cNvPr id="140" name="Shape 14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58329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1" name="Presentation Title"/>
          <p:cNvSpPr txBox="1">
            <a:spLocks noGrp="1"/>
          </p:cNvSpPr>
          <p:nvPr>
            <p:ph type="title" hasCustomPrompt="1"/>
          </p:nvPr>
        </p:nvSpPr>
        <p:spPr>
          <a:xfrm>
            <a:off x="1270000" y="3289300"/>
            <a:ext cx="21844000" cy="3879454"/>
          </a:xfrm>
          <a:prstGeom prst="rect">
            <a:avLst/>
          </a:prstGeom>
        </p:spPr>
        <p:txBody>
          <a:bodyPr/>
          <a:lstStyle>
            <a:lvl1pPr defTabSz="2438337">
              <a:lnSpc>
                <a:spcPct val="90000"/>
              </a:lnSpc>
              <a:defRPr sz="11600" spc="-348">
                <a:gradFill flip="none" rotWithShape="1">
                  <a:gsLst>
                    <a:gs pos="0">
                      <a:srgbClr val="1E98FD"/>
                    </a:gs>
                    <a:gs pos="100000">
                      <a:srgbClr val="FF00F7"/>
                    </a:gs>
                  </a:gsLst>
                  <a:lin ang="3960000" scaled="0"/>
                </a:gradFill>
              </a:defRPr>
            </a:lvl1pPr>
          </a:lstStyle>
          <a:p>
            <a:r>
              <a:t>Presentation Title</a:t>
            </a:r>
          </a:p>
        </p:txBody>
      </p:sp>
      <p:sp>
        <p:nvSpPr>
          <p:cNvPr id="12" name="Body Level One…"/>
          <p:cNvSpPr txBox="1">
            <a:spLocks noGrp="1"/>
          </p:cNvSpPr>
          <p:nvPr>
            <p:ph type="body" sz="quarter" idx="1" hasCustomPrompt="1"/>
          </p:nvPr>
        </p:nvSpPr>
        <p:spPr>
          <a:xfrm>
            <a:off x="1270000" y="12160429"/>
            <a:ext cx="21844000" cy="694057"/>
          </a:xfrm>
          <a:prstGeom prst="rect">
            <a:avLst/>
          </a:prstGeom>
        </p:spPr>
        <p:txBody>
          <a:bodyPr numCol="1" spcCol="38100"/>
          <a:lstStyle>
            <a:lvl1pPr marL="0" indent="0" algn="ctr" defTabSz="825500">
              <a:spcBef>
                <a:spcPts val="0"/>
              </a:spcBef>
              <a:buClrTx/>
              <a:buSzTx/>
              <a:buNone/>
              <a:defRPr sz="3500">
                <a:latin typeface="Graphik Medium"/>
                <a:ea typeface="Graphik Medium"/>
                <a:cs typeface="Graphik Medium"/>
                <a:sym typeface="Graphik Medium"/>
              </a:defRPr>
            </a:lvl1pPr>
            <a:lvl2pPr marL="966258" indent="-407458" algn="ctr" defTabSz="825500">
              <a:spcBef>
                <a:spcPts val="0"/>
              </a:spcBef>
              <a:buClrTx/>
              <a:defRPr sz="3500">
                <a:latin typeface="Graphik Medium"/>
                <a:ea typeface="Graphik Medium"/>
                <a:cs typeface="Graphik Medium"/>
                <a:sym typeface="Graphik Medium"/>
              </a:defRPr>
            </a:lvl2pPr>
            <a:lvl3pPr marL="1525058" indent="-407458" algn="ctr" defTabSz="825500">
              <a:spcBef>
                <a:spcPts val="0"/>
              </a:spcBef>
              <a:buClrTx/>
              <a:defRPr sz="3500">
                <a:latin typeface="Graphik Medium"/>
                <a:ea typeface="Graphik Medium"/>
                <a:cs typeface="Graphik Medium"/>
                <a:sym typeface="Graphik Medium"/>
              </a:defRPr>
            </a:lvl3pPr>
            <a:lvl4pPr marL="2083858" indent="-407458" algn="ctr" defTabSz="825500">
              <a:spcBef>
                <a:spcPts val="0"/>
              </a:spcBef>
              <a:buClrTx/>
              <a:defRPr sz="3500">
                <a:latin typeface="Graphik Medium"/>
                <a:ea typeface="Graphik Medium"/>
                <a:cs typeface="Graphik Medium"/>
                <a:sym typeface="Graphik Medium"/>
              </a:defRPr>
            </a:lvl4pPr>
            <a:lvl5pPr marL="2642658" indent="-407458" algn="ctr" defTabSz="825500">
              <a:spcBef>
                <a:spcPts val="0"/>
              </a:spcBef>
              <a:buClrTx/>
              <a:defRPr sz="3500">
                <a:latin typeface="Graphik Medium"/>
                <a:ea typeface="Graphik Medium"/>
                <a:cs typeface="Graphik Medium"/>
                <a:sym typeface="Graphik Medium"/>
              </a:defRPr>
            </a:lvl5pPr>
          </a:lstStyle>
          <a:p>
            <a:r>
              <a:t>Author and Date</a:t>
            </a:r>
          </a:p>
          <a:p>
            <a:pPr lvl="1"/>
            <a:endParaRPr/>
          </a:p>
          <a:p>
            <a:pPr lvl="2"/>
            <a:endParaRPr/>
          </a:p>
          <a:p>
            <a:pPr lvl="3"/>
            <a:endParaRPr/>
          </a:p>
          <a:p>
            <a:pPr lvl="4"/>
            <a:endParaRPr/>
          </a:p>
        </p:txBody>
      </p:sp>
      <p:sp>
        <p:nvSpPr>
          <p:cNvPr id="13" name="Body Level One…"/>
          <p:cNvSpPr txBox="1">
            <a:spLocks noGrp="1"/>
          </p:cNvSpPr>
          <p:nvPr>
            <p:ph type="body" sz="quarter" idx="21" hasCustomPrompt="1"/>
          </p:nvPr>
        </p:nvSpPr>
        <p:spPr>
          <a:xfrm>
            <a:off x="1270000" y="6985000"/>
            <a:ext cx="21844000" cy="2512353"/>
          </a:xfrm>
          <a:prstGeom prst="rect">
            <a:avLst/>
          </a:prstGeom>
        </p:spPr>
        <p:txBody>
          <a:bodyPr numCol="1" spcCol="38100"/>
          <a:lstStyle>
            <a:lvl1pPr marL="0" indent="0" algn="ctr" defTabSz="825500">
              <a:spcBef>
                <a:spcPts val="0"/>
              </a:spcBef>
              <a:buClrTx/>
              <a:buSzTx/>
              <a:buNone/>
              <a:defRPr sz="6400">
                <a:latin typeface="Graphik Medium"/>
                <a:ea typeface="Graphik Medium"/>
                <a:cs typeface="Graphik Medium"/>
                <a:sym typeface="Graphik Medium"/>
              </a:defRPr>
            </a:lvl1pPr>
          </a:lstStyle>
          <a:p>
            <a:r>
              <a:t>Presentation Subtitle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06" name="Body Level One…"/>
          <p:cNvSpPr txBox="1">
            <a:spLocks noGrp="1"/>
          </p:cNvSpPr>
          <p:nvPr>
            <p:ph type="body" sz="quarter" idx="1" hasCustomPrompt="1"/>
          </p:nvPr>
        </p:nvSpPr>
        <p:spPr>
          <a:xfrm>
            <a:off x="1270000" y="11155085"/>
            <a:ext cx="21844000" cy="832614"/>
          </a:xfrm>
          <a:prstGeom prst="rect">
            <a:avLst/>
          </a:prstGeom>
        </p:spPr>
        <p:txBody>
          <a:bodyPr numCol="1" spcCol="38100" anchor="ctr"/>
          <a:lstStyle>
            <a:lvl1pPr marL="0" indent="0" algn="ctr" defTabSz="825500">
              <a:spcBef>
                <a:spcPts val="0"/>
              </a:spcBef>
              <a:buClrTx/>
              <a:buSzTx/>
              <a:buNone/>
              <a:defRPr sz="4400">
                <a:latin typeface="Graphik Medium"/>
                <a:ea typeface="Graphik Medium"/>
                <a:cs typeface="Graphik Medium"/>
                <a:sym typeface="Graphik Medium"/>
              </a:defRPr>
            </a:lvl1pPr>
            <a:lvl2pPr marL="1071033" indent="-512233" algn="ctr" defTabSz="825500">
              <a:spcBef>
                <a:spcPts val="0"/>
              </a:spcBef>
              <a:buClrTx/>
              <a:defRPr sz="4400">
                <a:latin typeface="Graphik Medium"/>
                <a:ea typeface="Graphik Medium"/>
                <a:cs typeface="Graphik Medium"/>
                <a:sym typeface="Graphik Medium"/>
              </a:defRPr>
            </a:lvl2pPr>
            <a:lvl3pPr marL="1629833" indent="-512233" algn="ctr" defTabSz="825500">
              <a:spcBef>
                <a:spcPts val="0"/>
              </a:spcBef>
              <a:buClrTx/>
              <a:defRPr sz="4400">
                <a:latin typeface="Graphik Medium"/>
                <a:ea typeface="Graphik Medium"/>
                <a:cs typeface="Graphik Medium"/>
                <a:sym typeface="Graphik Medium"/>
              </a:defRPr>
            </a:lvl3pPr>
            <a:lvl4pPr marL="2188633" indent="-512233" algn="ctr" defTabSz="825500">
              <a:spcBef>
                <a:spcPts val="0"/>
              </a:spcBef>
              <a:buClrTx/>
              <a:defRPr sz="4400">
                <a:latin typeface="Graphik Medium"/>
                <a:ea typeface="Graphik Medium"/>
                <a:cs typeface="Graphik Medium"/>
                <a:sym typeface="Graphik Medium"/>
              </a:defRPr>
            </a:lvl4pPr>
            <a:lvl5pPr marL="2747433" indent="-512233" algn="ctr" defTabSz="825500">
              <a:spcBef>
                <a:spcPts val="0"/>
              </a:spcBef>
              <a:buClrTx/>
              <a:defRPr sz="4400">
                <a:latin typeface="Graphik Medium"/>
                <a:ea typeface="Graphik Medium"/>
                <a:cs typeface="Graphik Medium"/>
                <a:sym typeface="Graphik Medium"/>
              </a:defRPr>
            </a:lvl5pPr>
          </a:lstStyle>
          <a:p>
            <a:r>
              <a:t>Attribution</a:t>
            </a:r>
          </a:p>
          <a:p>
            <a:pPr lvl="1"/>
            <a:endParaRPr/>
          </a:p>
          <a:p>
            <a:pPr lvl="2"/>
            <a:endParaRPr/>
          </a:p>
          <a:p>
            <a:pPr lvl="3"/>
            <a:endParaRPr/>
          </a:p>
          <a:p>
            <a:pPr lvl="4"/>
            <a:endParaRPr/>
          </a:p>
        </p:txBody>
      </p:sp>
      <p:sp>
        <p:nvSpPr>
          <p:cNvPr id="107" name="Body Level One…"/>
          <p:cNvSpPr txBox="1">
            <a:spLocks noGrp="1"/>
          </p:cNvSpPr>
          <p:nvPr>
            <p:ph type="body" sz="half" idx="21" hasCustomPrompt="1"/>
          </p:nvPr>
        </p:nvSpPr>
        <p:spPr>
          <a:xfrm>
            <a:off x="1270000" y="5141969"/>
            <a:ext cx="21844000" cy="3430192"/>
          </a:xfrm>
          <a:prstGeom prst="rect">
            <a:avLst/>
          </a:prstGeom>
        </p:spPr>
        <p:txBody>
          <a:bodyPr numCol="1" spcCol="38100" anchor="ctr"/>
          <a:lstStyle/>
          <a:p>
            <a:pPr marL="0" lvl="4" indent="1536191" algn="ctr" defTabSz="1365504">
              <a:lnSpc>
                <a:spcPct val="80000"/>
              </a:lnSpc>
              <a:spcBef>
                <a:spcPts val="0"/>
              </a:spcBef>
              <a:buClrTx/>
              <a:buSzTx/>
              <a:buNone/>
              <a:defRPr sz="4704" spc="-94">
                <a:gradFill flip="none" rotWithShape="1">
                  <a:gsLst>
                    <a:gs pos="0">
                      <a:srgbClr val="FF00D8"/>
                    </a:gs>
                    <a:gs pos="100000">
                      <a:srgbClr val="FF542E"/>
                    </a:gs>
                  </a:gsLst>
                  <a:lin ang="3960000" scaled="0"/>
                </a:gradFill>
                <a:latin typeface="Graphik Semibold"/>
                <a:ea typeface="Graphik Semibold"/>
                <a:cs typeface="Graphik Semibold"/>
                <a:sym typeface="Graphik Semibold"/>
              </a:defRPr>
            </a:pPr>
            <a:r>
              <a:t>“Notable Quote”
</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15" name="988149250_2145x1620.jpg"/>
          <p:cNvSpPr>
            <a:spLocks noGrp="1"/>
          </p:cNvSpPr>
          <p:nvPr>
            <p:ph type="pic" sz="half" idx="21"/>
          </p:nvPr>
        </p:nvSpPr>
        <p:spPr>
          <a:xfrm>
            <a:off x="12192000" y="4813300"/>
            <a:ext cx="12192000" cy="9207945"/>
          </a:xfrm>
          <a:prstGeom prst="rect">
            <a:avLst/>
          </a:prstGeom>
        </p:spPr>
        <p:txBody>
          <a:bodyPr lIns="91439" tIns="45719" rIns="91439" bIns="45719" numCol="1" spcCol="38100">
            <a:noAutofit/>
          </a:bodyPr>
          <a:lstStyle/>
          <a:p>
            <a:endParaRPr/>
          </a:p>
        </p:txBody>
      </p:sp>
      <p:sp>
        <p:nvSpPr>
          <p:cNvPr id="116" name="1169517375_2880x1920.jpg"/>
          <p:cNvSpPr>
            <a:spLocks noGrp="1"/>
          </p:cNvSpPr>
          <p:nvPr>
            <p:ph type="pic" sz="half" idx="22"/>
          </p:nvPr>
        </p:nvSpPr>
        <p:spPr>
          <a:xfrm>
            <a:off x="12192000" y="-628650"/>
            <a:ext cx="12192000" cy="8128000"/>
          </a:xfrm>
          <a:prstGeom prst="rect">
            <a:avLst/>
          </a:prstGeom>
        </p:spPr>
        <p:txBody>
          <a:bodyPr lIns="91439" tIns="45719" rIns="91439" bIns="45719" numCol="1" spcCol="38100">
            <a:noAutofit/>
          </a:bodyPr>
          <a:lstStyle/>
          <a:p>
            <a:endParaRPr/>
          </a:p>
        </p:txBody>
      </p:sp>
      <p:sp>
        <p:nvSpPr>
          <p:cNvPr id="117" name="184386109_2439x1626.jpg"/>
          <p:cNvSpPr>
            <a:spLocks noGrp="1"/>
          </p:cNvSpPr>
          <p:nvPr>
            <p:ph type="pic" idx="23"/>
          </p:nvPr>
        </p:nvSpPr>
        <p:spPr>
          <a:xfrm>
            <a:off x="-4203700" y="0"/>
            <a:ext cx="20574000" cy="13716000"/>
          </a:xfrm>
          <a:prstGeom prst="rect">
            <a:avLst/>
          </a:prstGeom>
        </p:spPr>
        <p:txBody>
          <a:bodyPr lIns="91439" tIns="45719" rIns="91439" bIns="45719" numCol="1" spcCol="38100">
            <a:noAutofit/>
          </a:bodyPr>
          <a:lstStyle/>
          <a:p>
            <a:endParaRPr/>
          </a:p>
        </p:txBody>
      </p:sp>
      <p:sp>
        <p:nvSpPr>
          <p:cNvPr id="1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25" name="1169517375_2880x1920.jpg"/>
          <p:cNvSpPr>
            <a:spLocks noGrp="1"/>
          </p:cNvSpPr>
          <p:nvPr>
            <p:ph type="pic" idx="21"/>
          </p:nvPr>
        </p:nvSpPr>
        <p:spPr>
          <a:xfrm>
            <a:off x="0" y="-1270000"/>
            <a:ext cx="24384000" cy="16256002"/>
          </a:xfrm>
          <a:prstGeom prst="rect">
            <a:avLst/>
          </a:prstGeom>
        </p:spPr>
        <p:txBody>
          <a:bodyPr lIns="91439" tIns="45719" rIns="91439" bIns="45719" numCol="1" spcCol="38100">
            <a:noAutofit/>
          </a:bodyPr>
          <a:lstStyle/>
          <a:p>
            <a:endParaRPr/>
          </a:p>
        </p:txBody>
      </p:sp>
      <p:sp>
        <p:nvSpPr>
          <p:cNvPr id="126"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1169517375_2880x1920.jpg"/>
          <p:cNvSpPr>
            <a:spLocks noGrp="1"/>
          </p:cNvSpPr>
          <p:nvPr>
            <p:ph type="pic" idx="21"/>
          </p:nvPr>
        </p:nvSpPr>
        <p:spPr>
          <a:xfrm>
            <a:off x="0" y="-1270000"/>
            <a:ext cx="24384000" cy="16256002"/>
          </a:xfrm>
          <a:prstGeom prst="rect">
            <a:avLst/>
          </a:prstGeom>
        </p:spPr>
        <p:txBody>
          <a:bodyPr lIns="91439" tIns="45719" rIns="91439" bIns="45719" numCol="1" spcCol="38100">
            <a:noAutofit/>
          </a:bodyPr>
          <a:lstStyle/>
          <a:p>
            <a:endParaRPr/>
          </a:p>
        </p:txBody>
      </p:sp>
      <p:sp>
        <p:nvSpPr>
          <p:cNvPr id="22" name="Body Level One…"/>
          <p:cNvSpPr txBox="1">
            <a:spLocks noGrp="1"/>
          </p:cNvSpPr>
          <p:nvPr>
            <p:ph type="body" sz="quarter" idx="1" hasCustomPrompt="1"/>
          </p:nvPr>
        </p:nvSpPr>
        <p:spPr>
          <a:xfrm>
            <a:off x="1270000" y="12166600"/>
            <a:ext cx="21844000" cy="694056"/>
          </a:xfrm>
          <a:prstGeom prst="rect">
            <a:avLst/>
          </a:prstGeom>
        </p:spPr>
        <p:txBody>
          <a:bodyPr numCol="1" spcCol="38100"/>
          <a:lstStyle>
            <a:lvl1pPr marL="0" indent="0" algn="ctr" defTabSz="825500">
              <a:spcBef>
                <a:spcPts val="0"/>
              </a:spcBef>
              <a:buClrTx/>
              <a:buSzTx/>
              <a:buNone/>
              <a:defRPr sz="3500">
                <a:solidFill>
                  <a:srgbClr val="FFFFFF"/>
                </a:solidFill>
                <a:latin typeface="Graphik Medium"/>
                <a:ea typeface="Graphik Medium"/>
                <a:cs typeface="Graphik Medium"/>
                <a:sym typeface="Graphik Medium"/>
              </a:defRPr>
            </a:lvl1pPr>
            <a:lvl2pPr marL="966258" indent="-407458" algn="ctr" defTabSz="825500">
              <a:spcBef>
                <a:spcPts val="0"/>
              </a:spcBef>
              <a:buClrTx/>
              <a:defRPr sz="3500">
                <a:solidFill>
                  <a:srgbClr val="FFFFFF"/>
                </a:solidFill>
                <a:latin typeface="Graphik Medium"/>
                <a:ea typeface="Graphik Medium"/>
                <a:cs typeface="Graphik Medium"/>
                <a:sym typeface="Graphik Medium"/>
              </a:defRPr>
            </a:lvl2pPr>
            <a:lvl3pPr marL="1525058" indent="-407458" algn="ctr" defTabSz="825500">
              <a:spcBef>
                <a:spcPts val="0"/>
              </a:spcBef>
              <a:buClrTx/>
              <a:defRPr sz="3500">
                <a:solidFill>
                  <a:srgbClr val="FFFFFF"/>
                </a:solidFill>
                <a:latin typeface="Graphik Medium"/>
                <a:ea typeface="Graphik Medium"/>
                <a:cs typeface="Graphik Medium"/>
                <a:sym typeface="Graphik Medium"/>
              </a:defRPr>
            </a:lvl3pPr>
            <a:lvl4pPr marL="2083858" indent="-407458" algn="ctr" defTabSz="825500">
              <a:spcBef>
                <a:spcPts val="0"/>
              </a:spcBef>
              <a:buClrTx/>
              <a:defRPr sz="3500">
                <a:solidFill>
                  <a:srgbClr val="FFFFFF"/>
                </a:solidFill>
                <a:latin typeface="Graphik Medium"/>
                <a:ea typeface="Graphik Medium"/>
                <a:cs typeface="Graphik Medium"/>
                <a:sym typeface="Graphik Medium"/>
              </a:defRPr>
            </a:lvl4pPr>
            <a:lvl5pPr marL="2642658" indent="-407458" algn="ctr" defTabSz="825500">
              <a:spcBef>
                <a:spcPts val="0"/>
              </a:spcBef>
              <a:buClrTx/>
              <a:defRPr sz="3500">
                <a:solidFill>
                  <a:srgbClr val="FFFFFF"/>
                </a:solidFill>
                <a:latin typeface="Graphik Medium"/>
                <a:ea typeface="Graphik Medium"/>
                <a:cs typeface="Graphik Medium"/>
                <a:sym typeface="Graphik Medium"/>
              </a:defRPr>
            </a:lvl5pPr>
          </a:lstStyle>
          <a:p>
            <a:r>
              <a:t>Author and Date</a:t>
            </a:r>
          </a:p>
          <a:p>
            <a:pPr lvl="1"/>
            <a:endParaRPr/>
          </a:p>
          <a:p>
            <a:pPr lvl="2"/>
            <a:endParaRPr/>
          </a:p>
          <a:p>
            <a:pPr lvl="3"/>
            <a:endParaRPr/>
          </a:p>
          <a:p>
            <a:pPr lvl="4"/>
            <a:endParaRPr/>
          </a:p>
        </p:txBody>
      </p:sp>
      <p:sp>
        <p:nvSpPr>
          <p:cNvPr id="23" name="Presentation Title"/>
          <p:cNvSpPr txBox="1">
            <a:spLocks noGrp="1"/>
          </p:cNvSpPr>
          <p:nvPr>
            <p:ph type="title" hasCustomPrompt="1"/>
          </p:nvPr>
        </p:nvSpPr>
        <p:spPr>
          <a:xfrm>
            <a:off x="1270000" y="3289300"/>
            <a:ext cx="21844000" cy="3873500"/>
          </a:xfrm>
          <a:prstGeom prst="rect">
            <a:avLst/>
          </a:prstGeom>
        </p:spPr>
        <p:txBody>
          <a:bodyPr/>
          <a:lstStyle>
            <a:lvl1pPr defTabSz="2438400">
              <a:lnSpc>
                <a:spcPct val="90000"/>
              </a:lnSpc>
              <a:defRPr sz="11600" spc="-348">
                <a:solidFill>
                  <a:srgbClr val="FFFFFF"/>
                </a:solidFill>
              </a:defRPr>
            </a:lvl1pPr>
          </a:lstStyle>
          <a:p>
            <a:r>
              <a:t>Presentation Title</a:t>
            </a:r>
          </a:p>
        </p:txBody>
      </p:sp>
      <p:sp>
        <p:nvSpPr>
          <p:cNvPr id="24" name="Body Level One…"/>
          <p:cNvSpPr txBox="1">
            <a:spLocks noGrp="1"/>
          </p:cNvSpPr>
          <p:nvPr>
            <p:ph type="body" sz="quarter" idx="22" hasCustomPrompt="1"/>
          </p:nvPr>
        </p:nvSpPr>
        <p:spPr>
          <a:xfrm>
            <a:off x="1270000" y="6985000"/>
            <a:ext cx="21844000" cy="2514600"/>
          </a:xfrm>
          <a:prstGeom prst="rect">
            <a:avLst/>
          </a:prstGeom>
        </p:spPr>
        <p:txBody>
          <a:bodyPr numCol="1" spcCol="38100"/>
          <a:lstStyle>
            <a:lvl1pPr marL="0" indent="0" algn="ctr" defTabSz="825500">
              <a:spcBef>
                <a:spcPts val="0"/>
              </a:spcBef>
              <a:buClrTx/>
              <a:buSzTx/>
              <a:buNone/>
              <a:defRPr sz="6400">
                <a:solidFill>
                  <a:srgbClr val="FFFFFF"/>
                </a:solidFill>
                <a:latin typeface="Graphik Medium"/>
                <a:ea typeface="Graphik Medium"/>
                <a:cs typeface="Graphik Medium"/>
                <a:sym typeface="Graphik Medium"/>
              </a:defRPr>
            </a:lvl1pPr>
          </a:lstStyle>
          <a:p>
            <a:r>
              <a:t>Presentation Subtitle</a:t>
            </a:r>
          </a:p>
        </p:txBody>
      </p:sp>
      <p:sp>
        <p:nvSpPr>
          <p:cNvPr id="2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184386109_2439x1626.jpg"/>
          <p:cNvSpPr>
            <a:spLocks noGrp="1"/>
          </p:cNvSpPr>
          <p:nvPr>
            <p:ph type="pic" idx="21"/>
          </p:nvPr>
        </p:nvSpPr>
        <p:spPr>
          <a:xfrm>
            <a:off x="7962900" y="-25400"/>
            <a:ext cx="20650200" cy="13766800"/>
          </a:xfrm>
          <a:prstGeom prst="rect">
            <a:avLst/>
          </a:prstGeom>
        </p:spPr>
        <p:txBody>
          <a:bodyPr lIns="91439" tIns="45719" rIns="91439" bIns="45719" numCol="1" spcCol="38100">
            <a:noAutofit/>
          </a:bodyPr>
          <a:lstStyle/>
          <a:p>
            <a:endParaRPr/>
          </a:p>
        </p:txBody>
      </p:sp>
      <p:sp>
        <p:nvSpPr>
          <p:cNvPr id="33" name="Slide Title"/>
          <p:cNvSpPr txBox="1">
            <a:spLocks noGrp="1"/>
          </p:cNvSpPr>
          <p:nvPr>
            <p:ph type="title" hasCustomPrompt="1"/>
          </p:nvPr>
        </p:nvSpPr>
        <p:spPr>
          <a:xfrm>
            <a:off x="1270000" y="3885107"/>
            <a:ext cx="9652000" cy="3200204"/>
          </a:xfrm>
          <a:prstGeom prst="rect">
            <a:avLst/>
          </a:prstGeom>
        </p:spPr>
        <p:txBody>
          <a:bodyPr/>
          <a:lstStyle>
            <a:lvl1pPr>
              <a:defRPr>
                <a:gradFill flip="none" rotWithShape="1">
                  <a:gsLst>
                    <a:gs pos="0">
                      <a:srgbClr val="FF00D8"/>
                    </a:gs>
                    <a:gs pos="100000">
                      <a:srgbClr val="FF542E"/>
                    </a:gs>
                  </a:gsLst>
                  <a:lin ang="3960000" scaled="0"/>
                </a:gradFill>
              </a:defRPr>
            </a:lvl1pPr>
          </a:lstStyle>
          <a:p>
            <a:r>
              <a:t>Slide Title</a:t>
            </a:r>
          </a:p>
        </p:txBody>
      </p:sp>
      <p:sp>
        <p:nvSpPr>
          <p:cNvPr id="34" name="Body Level One…"/>
          <p:cNvSpPr txBox="1">
            <a:spLocks noGrp="1"/>
          </p:cNvSpPr>
          <p:nvPr>
            <p:ph type="body" sz="quarter" idx="1" hasCustomPrompt="1"/>
          </p:nvPr>
        </p:nvSpPr>
        <p:spPr>
          <a:xfrm>
            <a:off x="1270000" y="6845300"/>
            <a:ext cx="9652000" cy="5664200"/>
          </a:xfrm>
          <a:prstGeom prst="rect">
            <a:avLst/>
          </a:prstGeom>
        </p:spPr>
        <p:txBody>
          <a:bodyPr numCol="1" spcCol="38100"/>
          <a:lstStyle>
            <a:lvl1pPr marL="0" indent="0" algn="ctr" defTabSz="825500">
              <a:spcBef>
                <a:spcPts val="0"/>
              </a:spcBef>
              <a:buClrTx/>
              <a:buSzTx/>
              <a:buNone/>
              <a:defRPr sz="5400">
                <a:latin typeface="Graphik Medium"/>
                <a:ea typeface="Graphik Medium"/>
                <a:cs typeface="Graphik Medium"/>
                <a:sym typeface="Graphik Medium"/>
              </a:defRPr>
            </a:lvl1pPr>
            <a:lvl2pPr marL="0" indent="0" algn="ctr" defTabSz="825500">
              <a:spcBef>
                <a:spcPts val="0"/>
              </a:spcBef>
              <a:buClrTx/>
              <a:buSzTx/>
              <a:buNone/>
              <a:defRPr sz="5400">
                <a:latin typeface="Graphik Medium"/>
                <a:ea typeface="Graphik Medium"/>
                <a:cs typeface="Graphik Medium"/>
                <a:sym typeface="Graphik Medium"/>
              </a:defRPr>
            </a:lvl2pPr>
            <a:lvl3pPr marL="0" indent="0" algn="ctr" defTabSz="825500">
              <a:spcBef>
                <a:spcPts val="0"/>
              </a:spcBef>
              <a:buClrTx/>
              <a:buSzTx/>
              <a:buNone/>
              <a:defRPr sz="5400">
                <a:latin typeface="Graphik Medium"/>
                <a:ea typeface="Graphik Medium"/>
                <a:cs typeface="Graphik Medium"/>
                <a:sym typeface="Graphik Medium"/>
              </a:defRPr>
            </a:lvl3pPr>
            <a:lvl4pPr marL="0" indent="0" algn="ctr" defTabSz="825500">
              <a:spcBef>
                <a:spcPts val="0"/>
              </a:spcBef>
              <a:buClrTx/>
              <a:buSzTx/>
              <a:buNone/>
              <a:defRPr sz="5400">
                <a:latin typeface="Graphik Medium"/>
                <a:ea typeface="Graphik Medium"/>
                <a:cs typeface="Graphik Medium"/>
                <a:sym typeface="Graphik Medium"/>
              </a:defRPr>
            </a:lvl4pPr>
            <a:lvl5pPr marL="0" indent="0" algn="ctr" defTabSz="825500">
              <a:spcBef>
                <a:spcPts val="0"/>
              </a:spcBef>
              <a:buClrTx/>
              <a:buSzTx/>
              <a:buNone/>
              <a:defRPr sz="5400">
                <a:latin typeface="Graphik Medium"/>
                <a:ea typeface="Graphik Medium"/>
                <a:cs typeface="Graphik Medium"/>
                <a:sym typeface="Graphik Medium"/>
              </a:defRPr>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xfrm>
            <a:off x="1270000" y="812800"/>
            <a:ext cx="21844000" cy="1557438"/>
          </a:xfrm>
          <a:prstGeom prst="rect">
            <a:avLst/>
          </a:prstGeom>
        </p:spPr>
        <p:txBody>
          <a:bodyPr/>
          <a:lstStyle/>
          <a:p>
            <a:r>
              <a:t>Slide Title</a:t>
            </a:r>
          </a:p>
        </p:txBody>
      </p:sp>
      <p:sp>
        <p:nvSpPr>
          <p:cNvPr id="43" name="Body Level One…"/>
          <p:cNvSpPr txBox="1">
            <a:spLocks noGrp="1"/>
          </p:cNvSpPr>
          <p:nvPr>
            <p:ph type="body" sz="quarter" idx="1" hasCustomPrompt="1"/>
          </p:nvPr>
        </p:nvSpPr>
        <p:spPr>
          <a:xfrm>
            <a:off x="1270000" y="2133600"/>
            <a:ext cx="21844000" cy="1016000"/>
          </a:xfrm>
          <a:prstGeom prst="rect">
            <a:avLst/>
          </a:prstGeom>
        </p:spPr>
        <p:txBody>
          <a:bodyPr numCol="1" spcCol="38100"/>
          <a:lstStyle>
            <a:lvl1pPr marL="0" indent="0" algn="ctr" defTabSz="825500">
              <a:spcBef>
                <a:spcPts val="0"/>
              </a:spcBef>
              <a:buClrTx/>
              <a:buSzTx/>
              <a:buNone/>
              <a:defRPr sz="5400">
                <a:latin typeface="Graphik Medium"/>
                <a:ea typeface="Graphik Medium"/>
                <a:cs typeface="Graphik Medium"/>
                <a:sym typeface="Graphik Medium"/>
              </a:defRPr>
            </a:lvl1pPr>
            <a:lvl2pPr marL="1187450" indent="-628650" algn="ctr" defTabSz="825500">
              <a:spcBef>
                <a:spcPts val="0"/>
              </a:spcBef>
              <a:buClrTx/>
              <a:defRPr sz="5400">
                <a:latin typeface="Graphik Medium"/>
                <a:ea typeface="Graphik Medium"/>
                <a:cs typeface="Graphik Medium"/>
                <a:sym typeface="Graphik Medium"/>
              </a:defRPr>
            </a:lvl2pPr>
            <a:lvl3pPr marL="1746250" indent="-628650" algn="ctr" defTabSz="825500">
              <a:spcBef>
                <a:spcPts val="0"/>
              </a:spcBef>
              <a:buClrTx/>
              <a:defRPr sz="5400">
                <a:latin typeface="Graphik Medium"/>
                <a:ea typeface="Graphik Medium"/>
                <a:cs typeface="Graphik Medium"/>
                <a:sym typeface="Graphik Medium"/>
              </a:defRPr>
            </a:lvl3pPr>
            <a:lvl4pPr marL="2305050" indent="-628650" algn="ctr" defTabSz="825500">
              <a:spcBef>
                <a:spcPts val="0"/>
              </a:spcBef>
              <a:buClrTx/>
              <a:defRPr sz="5400">
                <a:latin typeface="Graphik Medium"/>
                <a:ea typeface="Graphik Medium"/>
                <a:cs typeface="Graphik Medium"/>
                <a:sym typeface="Graphik Medium"/>
              </a:defRPr>
            </a:lvl4pPr>
            <a:lvl5pPr marL="2863850" indent="-628650" algn="ctr" defTabSz="825500">
              <a:spcBef>
                <a:spcPts val="0"/>
              </a:spcBef>
              <a:buClrTx/>
              <a:defRPr sz="5400">
                <a:latin typeface="Graphik Medium"/>
                <a:ea typeface="Graphik Medium"/>
                <a:cs typeface="Graphik Medium"/>
                <a:sym typeface="Graphik Medium"/>
              </a:defRPr>
            </a:lvl5pPr>
          </a:lstStyle>
          <a:p>
            <a:r>
              <a:t>Slide Subtitle</a:t>
            </a:r>
          </a:p>
          <a:p>
            <a:pPr lvl="1"/>
            <a:endParaRPr/>
          </a:p>
          <a:p>
            <a:pPr lvl="2"/>
            <a:endParaRPr/>
          </a:p>
          <a:p>
            <a:pPr lvl="3"/>
            <a:endParaRPr/>
          </a:p>
          <a:p>
            <a:pPr lvl="4"/>
            <a:endParaRPr/>
          </a:p>
        </p:txBody>
      </p:sp>
      <p:sp>
        <p:nvSpPr>
          <p:cNvPr id="44" name="Body Level One…"/>
          <p:cNvSpPr txBox="1">
            <a:spLocks noGrp="1"/>
          </p:cNvSpPr>
          <p:nvPr>
            <p:ph type="body" idx="21" hasCustomPrompt="1"/>
          </p:nvPr>
        </p:nvSpPr>
        <p:spPr>
          <a:xfrm>
            <a:off x="1270000" y="4267200"/>
            <a:ext cx="21844000" cy="8432800"/>
          </a:xfrm>
          <a:prstGeom prst="rect">
            <a:avLst/>
          </a:prstGeom>
        </p:spPr>
        <p:txBody>
          <a:bodyPr numCol="1" spcCol="38100"/>
          <a:lstStyle/>
          <a:p>
            <a:r>
              <a:t>Slide bullet text</a:t>
            </a: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988149250_2145x1620.jpg"/>
          <p:cNvSpPr>
            <a:spLocks noGrp="1"/>
          </p:cNvSpPr>
          <p:nvPr>
            <p:ph type="pic" idx="21"/>
          </p:nvPr>
        </p:nvSpPr>
        <p:spPr>
          <a:xfrm>
            <a:off x="10185400" y="0"/>
            <a:ext cx="18161000" cy="13716000"/>
          </a:xfrm>
          <a:prstGeom prst="rect">
            <a:avLst/>
          </a:prstGeom>
        </p:spPr>
        <p:txBody>
          <a:bodyPr lIns="91439" tIns="45719" rIns="91439" bIns="45719" numCol="1" spcCol="38100">
            <a:noAutofit/>
          </a:bodyPr>
          <a:lstStyle/>
          <a:p>
            <a:endParaRPr/>
          </a:p>
        </p:txBody>
      </p:sp>
      <p:sp>
        <p:nvSpPr>
          <p:cNvPr id="61" name="Slide Title"/>
          <p:cNvSpPr txBox="1">
            <a:spLocks noGrp="1"/>
          </p:cNvSpPr>
          <p:nvPr>
            <p:ph type="title" hasCustomPrompt="1"/>
          </p:nvPr>
        </p:nvSpPr>
        <p:spPr>
          <a:xfrm>
            <a:off x="1270000" y="838200"/>
            <a:ext cx="9652000" cy="1549400"/>
          </a:xfrm>
          <a:prstGeom prst="rect">
            <a:avLst/>
          </a:prstGeom>
        </p:spPr>
        <p:txBody>
          <a:bodyPr/>
          <a:lstStyle>
            <a:lvl1pPr>
              <a:defRPr>
                <a:gradFill flip="none" rotWithShape="1">
                  <a:gsLst>
                    <a:gs pos="0">
                      <a:srgbClr val="5E03FF"/>
                    </a:gs>
                    <a:gs pos="100000">
                      <a:srgbClr val="FF00F7"/>
                    </a:gs>
                  </a:gsLst>
                  <a:lin ang="3960000" scaled="0"/>
                </a:gradFill>
              </a:defRPr>
            </a:lvl1pPr>
          </a:lstStyle>
          <a:p>
            <a:r>
              <a:t>Slide Title</a:t>
            </a:r>
          </a:p>
        </p:txBody>
      </p:sp>
      <p:sp>
        <p:nvSpPr>
          <p:cNvPr id="62" name="Body Level One…"/>
          <p:cNvSpPr txBox="1">
            <a:spLocks noGrp="1"/>
          </p:cNvSpPr>
          <p:nvPr>
            <p:ph type="body" sz="half" idx="1" hasCustomPrompt="1"/>
          </p:nvPr>
        </p:nvSpPr>
        <p:spPr>
          <a:xfrm>
            <a:off x="1270000" y="4267200"/>
            <a:ext cx="9652000" cy="8432800"/>
          </a:xfrm>
          <a:prstGeom prst="rect">
            <a:avLst/>
          </a:prstGeom>
        </p:spPr>
        <p:txBody>
          <a:bodyPr numCol="1" spcCol="38100"/>
          <a:lstStyle/>
          <a:p>
            <a:r>
              <a:t>Slide bullet text</a:t>
            </a:r>
          </a:p>
          <a:p>
            <a:pPr lvl="1"/>
            <a:endParaRPr/>
          </a:p>
          <a:p>
            <a:pPr lvl="2"/>
            <a:endParaRPr/>
          </a:p>
          <a:p>
            <a:pPr lvl="3"/>
            <a:endParaRPr/>
          </a:p>
          <a:p>
            <a:pPr lvl="4"/>
            <a:endParaRPr/>
          </a:p>
        </p:txBody>
      </p:sp>
      <p:sp>
        <p:nvSpPr>
          <p:cNvPr id="63" name="Slide Subtitle"/>
          <p:cNvSpPr txBox="1">
            <a:spLocks noGrp="1"/>
          </p:cNvSpPr>
          <p:nvPr>
            <p:ph type="body" sz="quarter" idx="22" hasCustomPrompt="1"/>
          </p:nvPr>
        </p:nvSpPr>
        <p:spPr>
          <a:xfrm>
            <a:off x="1270000" y="2133600"/>
            <a:ext cx="9652000" cy="1016000"/>
          </a:xfrm>
          <a:prstGeom prst="rect">
            <a:avLst/>
          </a:prstGeom>
        </p:spPr>
        <p:txBody>
          <a:bodyPr numCol="1" spcCol="38100"/>
          <a:lstStyle>
            <a:lvl1pPr marL="0" indent="0" algn="ctr" defTabSz="825500">
              <a:spcBef>
                <a:spcPts val="0"/>
              </a:spcBef>
              <a:buClrTx/>
              <a:buSzTx/>
              <a:buNone/>
              <a:defRPr sz="5400">
                <a:latin typeface="Graphik Medium"/>
                <a:ea typeface="Graphik Medium"/>
                <a:cs typeface="Graphik Medium"/>
                <a:sym typeface="Graphik Medium"/>
              </a:defRPr>
            </a:lvl1pPr>
          </a:lstStyle>
          <a:p>
            <a:r>
              <a:t>Slide Subtitle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1270000" y="812800"/>
            <a:ext cx="21844000" cy="1557438"/>
          </a:xfrm>
          <a:prstGeom prst="rect">
            <a:avLst/>
          </a:prstGeom>
        </p:spPr>
        <p:txBody>
          <a:bodyPr/>
          <a:lstStyle/>
          <a:p>
            <a:r>
              <a:t>Slide Title</a:t>
            </a:r>
          </a:p>
        </p:txBody>
      </p:sp>
      <p:sp>
        <p:nvSpPr>
          <p:cNvPr id="80" name="Body Level One…"/>
          <p:cNvSpPr txBox="1">
            <a:spLocks noGrp="1"/>
          </p:cNvSpPr>
          <p:nvPr>
            <p:ph type="body" sz="quarter" idx="1" hasCustomPrompt="1"/>
          </p:nvPr>
        </p:nvSpPr>
        <p:spPr>
          <a:xfrm>
            <a:off x="1270000" y="2133600"/>
            <a:ext cx="21844000" cy="1016000"/>
          </a:xfrm>
          <a:prstGeom prst="rect">
            <a:avLst/>
          </a:prstGeom>
        </p:spPr>
        <p:txBody>
          <a:bodyPr numCol="1" spcCol="38100"/>
          <a:lstStyle>
            <a:lvl1pPr marL="0" indent="0" algn="ctr" defTabSz="825500">
              <a:spcBef>
                <a:spcPts val="0"/>
              </a:spcBef>
              <a:buClrTx/>
              <a:buSzTx/>
              <a:buNone/>
              <a:defRPr sz="5400">
                <a:latin typeface="Graphik Medium"/>
                <a:ea typeface="Graphik Medium"/>
                <a:cs typeface="Graphik Medium"/>
                <a:sym typeface="Graphik Medium"/>
              </a:defRPr>
            </a:lvl1pPr>
            <a:lvl2pPr marL="1187450" indent="-628650" algn="ctr" defTabSz="825500">
              <a:spcBef>
                <a:spcPts val="0"/>
              </a:spcBef>
              <a:buClrTx/>
              <a:defRPr sz="5400">
                <a:latin typeface="Graphik Medium"/>
                <a:ea typeface="Graphik Medium"/>
                <a:cs typeface="Graphik Medium"/>
                <a:sym typeface="Graphik Medium"/>
              </a:defRPr>
            </a:lvl2pPr>
            <a:lvl3pPr marL="1746250" indent="-628650" algn="ctr" defTabSz="825500">
              <a:spcBef>
                <a:spcPts val="0"/>
              </a:spcBef>
              <a:buClrTx/>
              <a:defRPr sz="5400">
                <a:latin typeface="Graphik Medium"/>
                <a:ea typeface="Graphik Medium"/>
                <a:cs typeface="Graphik Medium"/>
                <a:sym typeface="Graphik Medium"/>
              </a:defRPr>
            </a:lvl3pPr>
            <a:lvl4pPr marL="2305050" indent="-628650" algn="ctr" defTabSz="825500">
              <a:spcBef>
                <a:spcPts val="0"/>
              </a:spcBef>
              <a:buClrTx/>
              <a:defRPr sz="5400">
                <a:latin typeface="Graphik Medium"/>
                <a:ea typeface="Graphik Medium"/>
                <a:cs typeface="Graphik Medium"/>
                <a:sym typeface="Graphik Medium"/>
              </a:defRPr>
            </a:lvl4pPr>
            <a:lvl5pPr marL="2863850" indent="-628650" algn="ctr" defTabSz="825500">
              <a:spcBef>
                <a:spcPts val="0"/>
              </a:spcBef>
              <a:buClrTx/>
              <a:defRPr sz="5400">
                <a:latin typeface="Graphik Medium"/>
                <a:ea typeface="Graphik Medium"/>
                <a:cs typeface="Graphik Medium"/>
                <a:sym typeface="Graphik Medium"/>
              </a:defRPr>
            </a:lvl5pPr>
          </a:lstStyle>
          <a:p>
            <a:r>
              <a:t>Slide Subtitle</a:t>
            </a:r>
          </a:p>
          <a:p>
            <a:pPr lvl="1"/>
            <a:endParaRPr/>
          </a:p>
          <a:p>
            <a:pPr lvl="2"/>
            <a:endParaRPr/>
          </a:p>
          <a:p>
            <a:pPr lvl="3"/>
            <a:endParaRPr/>
          </a:p>
          <a:p>
            <a:pPr lvl="4"/>
            <a:endParaRP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70000" y="812800"/>
            <a:ext cx="21844000" cy="1562100"/>
          </a:xfrm>
          <a:prstGeom prst="rect">
            <a:avLst/>
          </a:prstGeom>
        </p:spPr>
        <p:txBody>
          <a:bodyPr/>
          <a:lstStyle/>
          <a:p>
            <a:r>
              <a:t>Agenda Title</a:t>
            </a:r>
          </a:p>
        </p:txBody>
      </p:sp>
      <p:sp>
        <p:nvSpPr>
          <p:cNvPr id="89" name="Body Level One…"/>
          <p:cNvSpPr txBox="1">
            <a:spLocks noGrp="1"/>
          </p:cNvSpPr>
          <p:nvPr>
            <p:ph type="body" sz="quarter" idx="1" hasCustomPrompt="1"/>
          </p:nvPr>
        </p:nvSpPr>
        <p:spPr>
          <a:xfrm>
            <a:off x="1270000" y="2133600"/>
            <a:ext cx="21844000" cy="1016000"/>
          </a:xfrm>
          <a:prstGeom prst="rect">
            <a:avLst/>
          </a:prstGeom>
        </p:spPr>
        <p:txBody>
          <a:bodyPr numCol="1" spcCol="38100"/>
          <a:lstStyle>
            <a:lvl1pPr marL="0" indent="0" algn="ctr" defTabSz="825500">
              <a:spcBef>
                <a:spcPts val="0"/>
              </a:spcBef>
              <a:buClrTx/>
              <a:buSzTx/>
              <a:buNone/>
              <a:defRPr sz="5400">
                <a:latin typeface="Graphik Medium"/>
                <a:ea typeface="Graphik Medium"/>
                <a:cs typeface="Graphik Medium"/>
                <a:sym typeface="Graphik Medium"/>
              </a:defRPr>
            </a:lvl1pPr>
            <a:lvl2pPr marL="1187450" indent="-628650" algn="ctr" defTabSz="825500">
              <a:spcBef>
                <a:spcPts val="0"/>
              </a:spcBef>
              <a:buClrTx/>
              <a:defRPr sz="5400">
                <a:latin typeface="Graphik Medium"/>
                <a:ea typeface="Graphik Medium"/>
                <a:cs typeface="Graphik Medium"/>
                <a:sym typeface="Graphik Medium"/>
              </a:defRPr>
            </a:lvl2pPr>
            <a:lvl3pPr marL="1746250" indent="-628650" algn="ctr" defTabSz="825500">
              <a:spcBef>
                <a:spcPts val="0"/>
              </a:spcBef>
              <a:buClrTx/>
              <a:defRPr sz="5400">
                <a:latin typeface="Graphik Medium"/>
                <a:ea typeface="Graphik Medium"/>
                <a:cs typeface="Graphik Medium"/>
                <a:sym typeface="Graphik Medium"/>
              </a:defRPr>
            </a:lvl3pPr>
            <a:lvl4pPr marL="2305050" indent="-628650" algn="ctr" defTabSz="825500">
              <a:spcBef>
                <a:spcPts val="0"/>
              </a:spcBef>
              <a:buClrTx/>
              <a:defRPr sz="5400">
                <a:latin typeface="Graphik Medium"/>
                <a:ea typeface="Graphik Medium"/>
                <a:cs typeface="Graphik Medium"/>
                <a:sym typeface="Graphik Medium"/>
              </a:defRPr>
            </a:lvl4pPr>
            <a:lvl5pPr marL="2863850" indent="-628650" algn="ctr" defTabSz="825500">
              <a:spcBef>
                <a:spcPts val="0"/>
              </a:spcBef>
              <a:buClrTx/>
              <a:defRPr sz="5400">
                <a:latin typeface="Graphik Medium"/>
                <a:ea typeface="Graphik Medium"/>
                <a:cs typeface="Graphik Medium"/>
                <a:sym typeface="Graphik Medium"/>
              </a:defRPr>
            </a:lvl5pPr>
          </a:lstStyle>
          <a:p>
            <a:r>
              <a:t>Agenda Subtitle</a:t>
            </a:r>
          </a:p>
          <a:p>
            <a:pPr lvl="1"/>
            <a:endParaRPr/>
          </a:p>
          <a:p>
            <a:pPr lvl="2"/>
            <a:endParaRPr/>
          </a:p>
          <a:p>
            <a:pPr lvl="3"/>
            <a:endParaRPr/>
          </a:p>
          <a:p>
            <a:pPr lvl="4"/>
            <a:endParaRPr/>
          </a:p>
        </p:txBody>
      </p:sp>
      <p:sp>
        <p:nvSpPr>
          <p:cNvPr id="90" name="Body Level One…"/>
          <p:cNvSpPr txBox="1">
            <a:spLocks noGrp="1"/>
          </p:cNvSpPr>
          <p:nvPr>
            <p:ph type="body" idx="21" hasCustomPrompt="1"/>
          </p:nvPr>
        </p:nvSpPr>
        <p:spPr>
          <a:xfrm>
            <a:off x="1270000" y="4267200"/>
            <a:ext cx="21844000" cy="8432800"/>
          </a:xfrm>
          <a:prstGeom prst="rect">
            <a:avLst/>
          </a:prstGeom>
        </p:spPr>
        <p:txBody>
          <a:bodyPr numCol="1" spcCol="38100"/>
          <a:lstStyle>
            <a:lvl1pPr marL="0" indent="0" defTabSz="825500">
              <a:buClrTx/>
              <a:buSzTx/>
              <a:buNone/>
              <a:defRPr sz="5500" spc="-99"/>
            </a:lvl1pPr>
          </a:lstStyle>
          <a:p>
            <a:r>
              <a:t>Agenda Topics</a:t>
            </a: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70000" y="4927600"/>
            <a:ext cx="21844000" cy="3902870"/>
          </a:xfrm>
          <a:prstGeom prst="rect">
            <a:avLst/>
          </a:prstGeom>
        </p:spPr>
        <p:txBody>
          <a:bodyPr numCol="1" spcCol="38100" anchor="ctr"/>
          <a:lstStyle>
            <a:lvl1pPr marL="0" indent="0" algn="ctr">
              <a:spcBef>
                <a:spcPts val="0"/>
              </a:spcBef>
              <a:buClrTx/>
              <a:buSzTx/>
              <a:buNone/>
              <a:defRPr sz="8400" spc="-252">
                <a:gradFill flip="none" rotWithShape="1">
                  <a:gsLst>
                    <a:gs pos="0">
                      <a:srgbClr val="1E98FD"/>
                    </a:gs>
                    <a:gs pos="100000">
                      <a:srgbClr val="FF00F7"/>
                    </a:gs>
                  </a:gsLst>
                  <a:lin ang="3960000" scaled="0"/>
                </a:gradFill>
                <a:latin typeface="Graphik Medium"/>
                <a:ea typeface="Graphik Medium"/>
                <a:cs typeface="Graphik Medium"/>
                <a:sym typeface="Graphik Medium"/>
              </a:defRPr>
            </a:lvl1pPr>
            <a:lvl2pPr marL="0" indent="0" algn="ctr">
              <a:spcBef>
                <a:spcPts val="0"/>
              </a:spcBef>
              <a:buClrTx/>
              <a:buSzTx/>
              <a:buNone/>
              <a:defRPr sz="8400" spc="-252">
                <a:gradFill flip="none" rotWithShape="1">
                  <a:gsLst>
                    <a:gs pos="0">
                      <a:srgbClr val="1E98FD"/>
                    </a:gs>
                    <a:gs pos="100000">
                      <a:srgbClr val="FF00F7"/>
                    </a:gs>
                  </a:gsLst>
                  <a:lin ang="3960000" scaled="0"/>
                </a:gradFill>
                <a:latin typeface="Graphik Medium"/>
                <a:ea typeface="Graphik Medium"/>
                <a:cs typeface="Graphik Medium"/>
                <a:sym typeface="Graphik Medium"/>
              </a:defRPr>
            </a:lvl2pPr>
            <a:lvl3pPr marL="0" indent="0" algn="ctr">
              <a:spcBef>
                <a:spcPts val="0"/>
              </a:spcBef>
              <a:buClrTx/>
              <a:buSzTx/>
              <a:buNone/>
              <a:defRPr sz="8400" spc="-252">
                <a:gradFill flip="none" rotWithShape="1">
                  <a:gsLst>
                    <a:gs pos="0">
                      <a:srgbClr val="1E98FD"/>
                    </a:gs>
                    <a:gs pos="100000">
                      <a:srgbClr val="FF00F7"/>
                    </a:gs>
                  </a:gsLst>
                  <a:lin ang="3960000" scaled="0"/>
                </a:gradFill>
                <a:latin typeface="Graphik Medium"/>
                <a:ea typeface="Graphik Medium"/>
                <a:cs typeface="Graphik Medium"/>
                <a:sym typeface="Graphik Medium"/>
              </a:defRPr>
            </a:lvl3pPr>
            <a:lvl4pPr marL="0" indent="0" algn="ctr">
              <a:spcBef>
                <a:spcPts val="0"/>
              </a:spcBef>
              <a:buClrTx/>
              <a:buSzTx/>
              <a:buNone/>
              <a:defRPr sz="8400" spc="-252">
                <a:gradFill flip="none" rotWithShape="1">
                  <a:gsLst>
                    <a:gs pos="0">
                      <a:srgbClr val="1E98FD"/>
                    </a:gs>
                    <a:gs pos="100000">
                      <a:srgbClr val="FF00F7"/>
                    </a:gs>
                  </a:gsLst>
                  <a:lin ang="3960000" scaled="0"/>
                </a:gradFill>
                <a:latin typeface="Graphik Medium"/>
                <a:ea typeface="Graphik Medium"/>
                <a:cs typeface="Graphik Medium"/>
                <a:sym typeface="Graphik Medium"/>
              </a:defRPr>
            </a:lvl4pPr>
            <a:lvl5pPr marL="0" indent="0" algn="ctr">
              <a:spcBef>
                <a:spcPts val="0"/>
              </a:spcBef>
              <a:buClrTx/>
              <a:buSzTx/>
              <a:buNone/>
              <a:defRPr sz="8400" spc="-252">
                <a:gradFill flip="none" rotWithShape="1">
                  <a:gsLst>
                    <a:gs pos="0">
                      <a:srgbClr val="1E98FD"/>
                    </a:gs>
                    <a:gs pos="100000">
                      <a:srgbClr val="FF00F7"/>
                    </a:gs>
                  </a:gsLst>
                  <a:lin ang="3960000" scaled="0"/>
                </a:gradFill>
                <a:latin typeface="Graphik Medium"/>
                <a:ea typeface="Graphik Medium"/>
                <a:cs typeface="Graphik Medium"/>
                <a:sym typeface="Graphik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hasCustomPrompt="1"/>
          </p:nvPr>
        </p:nvSpPr>
        <p:spPr>
          <a:xfrm>
            <a:off x="1270000" y="4269316"/>
            <a:ext cx="21844000" cy="8432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numCol="2" spcCol="1092200">
            <a:normAutofit/>
          </a:bodyPr>
          <a:lstStyle/>
          <a:p>
            <a:r>
              <a:t>Slide bullet text</a:t>
            </a:r>
          </a:p>
          <a:p>
            <a:pPr lvl="1"/>
            <a:endParaRPr/>
          </a:p>
          <a:p>
            <a:pPr lvl="2"/>
            <a:endParaRPr/>
          </a:p>
          <a:p>
            <a:pPr lvl="3"/>
            <a:endParaRPr/>
          </a:p>
          <a:p>
            <a:pPr lvl="4"/>
            <a:endParaRPr/>
          </a:p>
        </p:txBody>
      </p:sp>
      <p:sp>
        <p:nvSpPr>
          <p:cNvPr id="3" name="Title Text"/>
          <p:cNvSpPr txBox="1">
            <a:spLocks noGrp="1"/>
          </p:cNvSpPr>
          <p:nvPr>
            <p:ph type="title"/>
          </p:nvPr>
        </p:nvSpPr>
        <p:spPr>
          <a:xfrm>
            <a:off x="3653366" y="0"/>
            <a:ext cx="19507201" cy="36734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p>
            <a:r>
              <a:t>Title Text</a:t>
            </a:r>
          </a:p>
        </p:txBody>
      </p:sp>
      <p:sp>
        <p:nvSpPr>
          <p:cNvPr id="4" name="Slide Number"/>
          <p:cNvSpPr txBox="1">
            <a:spLocks noGrp="1"/>
          </p:cNvSpPr>
          <p:nvPr>
            <p:ph type="sldNum" sz="quarter" idx="2"/>
          </p:nvPr>
        </p:nvSpPr>
        <p:spPr>
          <a:xfrm>
            <a:off x="11977623" y="13081000"/>
            <a:ext cx="416053" cy="467107"/>
          </a:xfrm>
          <a:prstGeom prst="rect">
            <a:avLst/>
          </a:prstGeom>
          <a:ln w="12700">
            <a:miter lim="400000"/>
          </a:ln>
        </p:spPr>
        <p:txBody>
          <a:bodyPr wrap="none" lIns="50800" tIns="50800" rIns="50800" bIns="50800" anchor="b">
            <a:spAutoFit/>
          </a:bodyPr>
          <a:lstStyle>
            <a:lvl1pPr>
              <a:defRPr sz="2200">
                <a:latin typeface="Graphik"/>
                <a:ea typeface="Graphik"/>
                <a:cs typeface="Graphik"/>
                <a:sym typeface="Graphik"/>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 id="2147483660" r:id="rId11"/>
    <p:sldLayoutId id="2147483661" r:id="rId12"/>
    <p:sldLayoutId id="2147483662" r:id="rId13"/>
  </p:sldLayoutIdLst>
  <p:transition spd="med"/>
  <p:txStyles>
    <p:titleStyle>
      <a:lvl1pPr marL="0" marR="0" indent="0" algn="ctr" defTabSz="825500" rtl="0" latinLnBrk="0">
        <a:lnSpc>
          <a:spcPct val="80000"/>
        </a:lnSpc>
        <a:spcBef>
          <a:spcPts val="0"/>
        </a:spcBef>
        <a:spcAft>
          <a:spcPts val="0"/>
        </a:spcAft>
        <a:buClrTx/>
        <a:buSzTx/>
        <a:buFontTx/>
        <a:buNone/>
        <a:tabLst/>
        <a:defRPr sz="8400" b="0" i="0" u="none" strike="noStrike" cap="none" spc="-252" baseline="0">
          <a:solidFill>
            <a:srgbClr val="000000"/>
          </a:solidFill>
          <a:uFillTx/>
          <a:latin typeface="Graphik Semibold"/>
          <a:ea typeface="Graphik Semibold"/>
          <a:cs typeface="Graphik Semibold"/>
          <a:sym typeface="Graphik Semibold"/>
        </a:defRPr>
      </a:lvl1pPr>
      <a:lvl2pPr marL="0" marR="0" indent="0" algn="ctr" defTabSz="825500" rtl="0" latinLnBrk="0">
        <a:lnSpc>
          <a:spcPct val="80000"/>
        </a:lnSpc>
        <a:spcBef>
          <a:spcPts val="0"/>
        </a:spcBef>
        <a:spcAft>
          <a:spcPts val="0"/>
        </a:spcAft>
        <a:buClrTx/>
        <a:buSzTx/>
        <a:buFontTx/>
        <a:buNone/>
        <a:tabLst/>
        <a:defRPr sz="8400" b="0" i="0" u="none" strike="noStrike" cap="none" spc="-252" baseline="0">
          <a:solidFill>
            <a:srgbClr val="000000"/>
          </a:solidFill>
          <a:uFillTx/>
          <a:latin typeface="Graphik Semibold"/>
          <a:ea typeface="Graphik Semibold"/>
          <a:cs typeface="Graphik Semibold"/>
          <a:sym typeface="Graphik Semibold"/>
        </a:defRPr>
      </a:lvl2pPr>
      <a:lvl3pPr marL="0" marR="0" indent="0" algn="ctr" defTabSz="825500" rtl="0" latinLnBrk="0">
        <a:lnSpc>
          <a:spcPct val="80000"/>
        </a:lnSpc>
        <a:spcBef>
          <a:spcPts val="0"/>
        </a:spcBef>
        <a:spcAft>
          <a:spcPts val="0"/>
        </a:spcAft>
        <a:buClrTx/>
        <a:buSzTx/>
        <a:buFontTx/>
        <a:buNone/>
        <a:tabLst/>
        <a:defRPr sz="8400" b="0" i="0" u="none" strike="noStrike" cap="none" spc="-252" baseline="0">
          <a:solidFill>
            <a:srgbClr val="000000"/>
          </a:solidFill>
          <a:uFillTx/>
          <a:latin typeface="Graphik Semibold"/>
          <a:ea typeface="Graphik Semibold"/>
          <a:cs typeface="Graphik Semibold"/>
          <a:sym typeface="Graphik Semibold"/>
        </a:defRPr>
      </a:lvl3pPr>
      <a:lvl4pPr marL="0" marR="0" indent="0" algn="ctr" defTabSz="825500" rtl="0" latinLnBrk="0">
        <a:lnSpc>
          <a:spcPct val="80000"/>
        </a:lnSpc>
        <a:spcBef>
          <a:spcPts val="0"/>
        </a:spcBef>
        <a:spcAft>
          <a:spcPts val="0"/>
        </a:spcAft>
        <a:buClrTx/>
        <a:buSzTx/>
        <a:buFontTx/>
        <a:buNone/>
        <a:tabLst/>
        <a:defRPr sz="8400" b="0" i="0" u="none" strike="noStrike" cap="none" spc="-252" baseline="0">
          <a:solidFill>
            <a:srgbClr val="000000"/>
          </a:solidFill>
          <a:uFillTx/>
          <a:latin typeface="Graphik Semibold"/>
          <a:ea typeface="Graphik Semibold"/>
          <a:cs typeface="Graphik Semibold"/>
          <a:sym typeface="Graphik Semibold"/>
        </a:defRPr>
      </a:lvl4pPr>
      <a:lvl5pPr marL="0" marR="0" indent="0" algn="ctr" defTabSz="825500" rtl="0" latinLnBrk="0">
        <a:lnSpc>
          <a:spcPct val="80000"/>
        </a:lnSpc>
        <a:spcBef>
          <a:spcPts val="0"/>
        </a:spcBef>
        <a:spcAft>
          <a:spcPts val="0"/>
        </a:spcAft>
        <a:buClrTx/>
        <a:buSzTx/>
        <a:buFontTx/>
        <a:buNone/>
        <a:tabLst/>
        <a:defRPr sz="8400" b="0" i="0" u="none" strike="noStrike" cap="none" spc="-252" baseline="0">
          <a:solidFill>
            <a:srgbClr val="000000"/>
          </a:solidFill>
          <a:uFillTx/>
          <a:latin typeface="Graphik Semibold"/>
          <a:ea typeface="Graphik Semibold"/>
          <a:cs typeface="Graphik Semibold"/>
          <a:sym typeface="Graphik Semibold"/>
        </a:defRPr>
      </a:lvl5pPr>
      <a:lvl6pPr marL="0" marR="0" indent="0" algn="ctr" defTabSz="825500" rtl="0" latinLnBrk="0">
        <a:lnSpc>
          <a:spcPct val="80000"/>
        </a:lnSpc>
        <a:spcBef>
          <a:spcPts val="0"/>
        </a:spcBef>
        <a:spcAft>
          <a:spcPts val="0"/>
        </a:spcAft>
        <a:buClrTx/>
        <a:buSzTx/>
        <a:buFontTx/>
        <a:buNone/>
        <a:tabLst/>
        <a:defRPr sz="8400" b="0" i="0" u="none" strike="noStrike" cap="none" spc="-252" baseline="0">
          <a:solidFill>
            <a:srgbClr val="000000"/>
          </a:solidFill>
          <a:uFillTx/>
          <a:latin typeface="Graphik Semibold"/>
          <a:ea typeface="Graphik Semibold"/>
          <a:cs typeface="Graphik Semibold"/>
          <a:sym typeface="Graphik Semibold"/>
        </a:defRPr>
      </a:lvl6pPr>
      <a:lvl7pPr marL="0" marR="0" indent="0" algn="ctr" defTabSz="825500" rtl="0" latinLnBrk="0">
        <a:lnSpc>
          <a:spcPct val="80000"/>
        </a:lnSpc>
        <a:spcBef>
          <a:spcPts val="0"/>
        </a:spcBef>
        <a:spcAft>
          <a:spcPts val="0"/>
        </a:spcAft>
        <a:buClrTx/>
        <a:buSzTx/>
        <a:buFontTx/>
        <a:buNone/>
        <a:tabLst/>
        <a:defRPr sz="8400" b="0" i="0" u="none" strike="noStrike" cap="none" spc="-252" baseline="0">
          <a:solidFill>
            <a:srgbClr val="000000"/>
          </a:solidFill>
          <a:uFillTx/>
          <a:latin typeface="Graphik Semibold"/>
          <a:ea typeface="Graphik Semibold"/>
          <a:cs typeface="Graphik Semibold"/>
          <a:sym typeface="Graphik Semibold"/>
        </a:defRPr>
      </a:lvl7pPr>
      <a:lvl8pPr marL="0" marR="0" indent="0" algn="ctr" defTabSz="825500" rtl="0" latinLnBrk="0">
        <a:lnSpc>
          <a:spcPct val="80000"/>
        </a:lnSpc>
        <a:spcBef>
          <a:spcPts val="0"/>
        </a:spcBef>
        <a:spcAft>
          <a:spcPts val="0"/>
        </a:spcAft>
        <a:buClrTx/>
        <a:buSzTx/>
        <a:buFontTx/>
        <a:buNone/>
        <a:tabLst/>
        <a:defRPr sz="8400" b="0" i="0" u="none" strike="noStrike" cap="none" spc="-252" baseline="0">
          <a:solidFill>
            <a:srgbClr val="000000"/>
          </a:solidFill>
          <a:uFillTx/>
          <a:latin typeface="Graphik Semibold"/>
          <a:ea typeface="Graphik Semibold"/>
          <a:cs typeface="Graphik Semibold"/>
          <a:sym typeface="Graphik Semibold"/>
        </a:defRPr>
      </a:lvl8pPr>
      <a:lvl9pPr marL="0" marR="0" indent="0" algn="ctr" defTabSz="825500" rtl="0" latinLnBrk="0">
        <a:lnSpc>
          <a:spcPct val="80000"/>
        </a:lnSpc>
        <a:spcBef>
          <a:spcPts val="0"/>
        </a:spcBef>
        <a:spcAft>
          <a:spcPts val="0"/>
        </a:spcAft>
        <a:buClrTx/>
        <a:buSzTx/>
        <a:buFontTx/>
        <a:buNone/>
        <a:tabLst/>
        <a:defRPr sz="8400" b="0" i="0" u="none" strike="noStrike" cap="none" spc="-252" baseline="0">
          <a:solidFill>
            <a:srgbClr val="000000"/>
          </a:solidFill>
          <a:uFillTx/>
          <a:latin typeface="Graphik Semibold"/>
          <a:ea typeface="Graphik Semibold"/>
          <a:cs typeface="Graphik Semibold"/>
          <a:sym typeface="Graphik Semibold"/>
        </a:defRPr>
      </a:lvl9pPr>
    </p:titleStyle>
    <p:bodyStyle>
      <a:lvl1pPr marL="558800" marR="0" indent="-558800" algn="l" defTabSz="2438400" rtl="0" latinLnBrk="0">
        <a:lnSpc>
          <a:spcPct val="100000"/>
        </a:lnSpc>
        <a:spcBef>
          <a:spcPts val="2400"/>
        </a:spcBef>
        <a:spcAft>
          <a:spcPts val="0"/>
        </a:spcAft>
        <a:buClr>
          <a:srgbClr val="000000"/>
        </a:buClr>
        <a:buSzPct val="100000"/>
        <a:buFontTx/>
        <a:buChar char="•"/>
        <a:tabLst/>
        <a:defRPr sz="4800" b="0" i="0" u="none" strike="noStrike" cap="none" spc="0" baseline="0">
          <a:solidFill>
            <a:srgbClr val="000000"/>
          </a:solidFill>
          <a:uFillTx/>
          <a:latin typeface="Graphik"/>
          <a:ea typeface="Graphik"/>
          <a:cs typeface="Graphik"/>
          <a:sym typeface="Graphik"/>
        </a:defRPr>
      </a:lvl1pPr>
      <a:lvl2pPr marL="1117600" marR="0" indent="-558800" algn="l" defTabSz="2438400" rtl="0" latinLnBrk="0">
        <a:lnSpc>
          <a:spcPct val="100000"/>
        </a:lnSpc>
        <a:spcBef>
          <a:spcPts val="2400"/>
        </a:spcBef>
        <a:spcAft>
          <a:spcPts val="0"/>
        </a:spcAft>
        <a:buClr>
          <a:srgbClr val="000000"/>
        </a:buClr>
        <a:buSzPct val="100000"/>
        <a:buFontTx/>
        <a:buChar char="•"/>
        <a:tabLst/>
        <a:defRPr sz="4800" b="0" i="0" u="none" strike="noStrike" cap="none" spc="0" baseline="0">
          <a:solidFill>
            <a:srgbClr val="000000"/>
          </a:solidFill>
          <a:uFillTx/>
          <a:latin typeface="Graphik"/>
          <a:ea typeface="Graphik"/>
          <a:cs typeface="Graphik"/>
          <a:sym typeface="Graphik"/>
        </a:defRPr>
      </a:lvl2pPr>
      <a:lvl3pPr marL="1676400" marR="0" indent="-558800" algn="l" defTabSz="2438400" rtl="0" latinLnBrk="0">
        <a:lnSpc>
          <a:spcPct val="100000"/>
        </a:lnSpc>
        <a:spcBef>
          <a:spcPts val="2400"/>
        </a:spcBef>
        <a:spcAft>
          <a:spcPts val="0"/>
        </a:spcAft>
        <a:buClr>
          <a:srgbClr val="000000"/>
        </a:buClr>
        <a:buSzPct val="100000"/>
        <a:buFontTx/>
        <a:buChar char="•"/>
        <a:tabLst/>
        <a:defRPr sz="4800" b="0" i="0" u="none" strike="noStrike" cap="none" spc="0" baseline="0">
          <a:solidFill>
            <a:srgbClr val="000000"/>
          </a:solidFill>
          <a:uFillTx/>
          <a:latin typeface="Graphik"/>
          <a:ea typeface="Graphik"/>
          <a:cs typeface="Graphik"/>
          <a:sym typeface="Graphik"/>
        </a:defRPr>
      </a:lvl3pPr>
      <a:lvl4pPr marL="2235200" marR="0" indent="-558800" algn="l" defTabSz="2438400" rtl="0" latinLnBrk="0">
        <a:lnSpc>
          <a:spcPct val="100000"/>
        </a:lnSpc>
        <a:spcBef>
          <a:spcPts val="2400"/>
        </a:spcBef>
        <a:spcAft>
          <a:spcPts val="0"/>
        </a:spcAft>
        <a:buClr>
          <a:srgbClr val="000000"/>
        </a:buClr>
        <a:buSzPct val="100000"/>
        <a:buFontTx/>
        <a:buChar char="•"/>
        <a:tabLst/>
        <a:defRPr sz="4800" b="0" i="0" u="none" strike="noStrike" cap="none" spc="0" baseline="0">
          <a:solidFill>
            <a:srgbClr val="000000"/>
          </a:solidFill>
          <a:uFillTx/>
          <a:latin typeface="Graphik"/>
          <a:ea typeface="Graphik"/>
          <a:cs typeface="Graphik"/>
          <a:sym typeface="Graphik"/>
        </a:defRPr>
      </a:lvl4pPr>
      <a:lvl5pPr marL="2794000" marR="0" indent="-558800" algn="l" defTabSz="2438400" rtl="0" latinLnBrk="0">
        <a:lnSpc>
          <a:spcPct val="100000"/>
        </a:lnSpc>
        <a:spcBef>
          <a:spcPts val="2400"/>
        </a:spcBef>
        <a:spcAft>
          <a:spcPts val="0"/>
        </a:spcAft>
        <a:buClr>
          <a:srgbClr val="000000"/>
        </a:buClr>
        <a:buSzPct val="100000"/>
        <a:buFontTx/>
        <a:buChar char="•"/>
        <a:tabLst/>
        <a:defRPr sz="4800" b="0" i="0" u="none" strike="noStrike" cap="none" spc="0" baseline="0">
          <a:solidFill>
            <a:srgbClr val="000000"/>
          </a:solidFill>
          <a:uFillTx/>
          <a:latin typeface="Graphik"/>
          <a:ea typeface="Graphik"/>
          <a:cs typeface="Graphik"/>
          <a:sym typeface="Graphik"/>
        </a:defRPr>
      </a:lvl5pPr>
      <a:lvl6pPr marL="3352800" marR="0" indent="-558800" algn="l" defTabSz="2438400" rtl="0" latinLnBrk="0">
        <a:lnSpc>
          <a:spcPct val="100000"/>
        </a:lnSpc>
        <a:spcBef>
          <a:spcPts val="2400"/>
        </a:spcBef>
        <a:spcAft>
          <a:spcPts val="0"/>
        </a:spcAft>
        <a:buClr>
          <a:srgbClr val="000000"/>
        </a:buClr>
        <a:buSzPct val="100000"/>
        <a:buFontTx/>
        <a:buChar char="•"/>
        <a:tabLst/>
        <a:defRPr sz="4800" b="0" i="0" u="none" strike="noStrike" cap="none" spc="0" baseline="0">
          <a:solidFill>
            <a:srgbClr val="000000"/>
          </a:solidFill>
          <a:uFillTx/>
          <a:latin typeface="Graphik"/>
          <a:ea typeface="Graphik"/>
          <a:cs typeface="Graphik"/>
          <a:sym typeface="Graphik"/>
        </a:defRPr>
      </a:lvl6pPr>
      <a:lvl7pPr marL="3911600" marR="0" indent="-558800" algn="l" defTabSz="2438400" rtl="0" latinLnBrk="0">
        <a:lnSpc>
          <a:spcPct val="100000"/>
        </a:lnSpc>
        <a:spcBef>
          <a:spcPts val="2400"/>
        </a:spcBef>
        <a:spcAft>
          <a:spcPts val="0"/>
        </a:spcAft>
        <a:buClr>
          <a:srgbClr val="000000"/>
        </a:buClr>
        <a:buSzPct val="100000"/>
        <a:buFontTx/>
        <a:buChar char="•"/>
        <a:tabLst/>
        <a:defRPr sz="4800" b="0" i="0" u="none" strike="noStrike" cap="none" spc="0" baseline="0">
          <a:solidFill>
            <a:srgbClr val="000000"/>
          </a:solidFill>
          <a:uFillTx/>
          <a:latin typeface="Graphik"/>
          <a:ea typeface="Graphik"/>
          <a:cs typeface="Graphik"/>
          <a:sym typeface="Graphik"/>
        </a:defRPr>
      </a:lvl7pPr>
      <a:lvl8pPr marL="4470400" marR="0" indent="-558800" algn="l" defTabSz="2438400" rtl="0" latinLnBrk="0">
        <a:lnSpc>
          <a:spcPct val="100000"/>
        </a:lnSpc>
        <a:spcBef>
          <a:spcPts val="2400"/>
        </a:spcBef>
        <a:spcAft>
          <a:spcPts val="0"/>
        </a:spcAft>
        <a:buClr>
          <a:srgbClr val="000000"/>
        </a:buClr>
        <a:buSzPct val="100000"/>
        <a:buFontTx/>
        <a:buChar char="•"/>
        <a:tabLst/>
        <a:defRPr sz="4800" b="0" i="0" u="none" strike="noStrike" cap="none" spc="0" baseline="0">
          <a:solidFill>
            <a:srgbClr val="000000"/>
          </a:solidFill>
          <a:uFillTx/>
          <a:latin typeface="Graphik"/>
          <a:ea typeface="Graphik"/>
          <a:cs typeface="Graphik"/>
          <a:sym typeface="Graphik"/>
        </a:defRPr>
      </a:lvl8pPr>
      <a:lvl9pPr marL="5029200" marR="0" indent="-558800" algn="l" defTabSz="2438400" rtl="0" latinLnBrk="0">
        <a:lnSpc>
          <a:spcPct val="100000"/>
        </a:lnSpc>
        <a:spcBef>
          <a:spcPts val="2400"/>
        </a:spcBef>
        <a:spcAft>
          <a:spcPts val="0"/>
        </a:spcAft>
        <a:buClr>
          <a:srgbClr val="000000"/>
        </a:buClr>
        <a:buSzPct val="100000"/>
        <a:buFontTx/>
        <a:buChar char="•"/>
        <a:tabLst/>
        <a:defRPr sz="4800" b="0" i="0" u="none" strike="noStrike" cap="none" spc="0" baseline="0">
          <a:solidFill>
            <a:srgbClr val="000000"/>
          </a:solidFill>
          <a:uFillTx/>
          <a:latin typeface="Graphik"/>
          <a:ea typeface="Graphik"/>
          <a:cs typeface="Graphik"/>
          <a:sym typeface="Graphik"/>
        </a:defRPr>
      </a:lvl9pPr>
    </p:bodyStyle>
    <p:otherStyle>
      <a:lvl1pPr marL="0" marR="0" indent="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1pPr>
      <a:lvl2pPr marL="0" marR="0" indent="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2pPr>
      <a:lvl3pPr marL="0" marR="0" indent="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3pPr>
      <a:lvl4pPr marL="0" marR="0" indent="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4pPr>
      <a:lvl5pPr marL="0" marR="0" indent="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5pPr>
      <a:lvl6pPr marL="0" marR="0" indent="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6pPr>
      <a:lvl7pPr marL="0" marR="0" indent="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7pPr>
      <a:lvl8pPr marL="0" marR="0" indent="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8pPr>
      <a:lvl9pPr marL="0" marR="0" indent="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tif"/><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ti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ti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ti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mnist-dgits.herokuapp.com/" TargetMode="External"/><Relationship Id="rId2" Type="http://schemas.openxmlformats.org/officeDocument/2006/relationships/image" Target="../media/image1.ti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image" Target="../media/image2.ti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image" Target="../media/image3.ti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image" Target="../media/image4.tif"/><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ti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ti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Contact Keeper Application"/>
          <p:cNvSpPr txBox="1">
            <a:spLocks noGrp="1"/>
          </p:cNvSpPr>
          <p:nvPr>
            <p:ph type="title"/>
          </p:nvPr>
        </p:nvSpPr>
        <p:spPr>
          <a:xfrm>
            <a:off x="2279236" y="2422110"/>
            <a:ext cx="24634244" cy="2360587"/>
          </a:xfrm>
          <a:prstGeom prst="rect">
            <a:avLst/>
          </a:prstGeom>
        </p:spPr>
        <p:txBody>
          <a:bodyPr/>
          <a:lstStyle>
            <a:lvl1pPr>
              <a:defRPr sz="10600" spc="-400"/>
            </a:lvl1pPr>
          </a:lstStyle>
          <a:p>
            <a:r>
              <a:rPr lang="en-US"/>
              <a:t>Handwritten Digit </a:t>
            </a:r>
            <a:r>
              <a:rPr lang="en-US" dirty="0"/>
              <a:t>Recognition</a:t>
            </a:r>
            <a:endParaRPr dirty="0"/>
          </a:p>
        </p:txBody>
      </p:sp>
      <p:sp>
        <p:nvSpPr>
          <p:cNvPr id="143" name="Department of Computer Science and Engineering"/>
          <p:cNvSpPr txBox="1"/>
          <p:nvPr/>
        </p:nvSpPr>
        <p:spPr>
          <a:xfrm>
            <a:off x="3145692" y="1044477"/>
            <a:ext cx="21844002" cy="25123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defRPr sz="6400">
                <a:latin typeface="Graphik Medium"/>
                <a:ea typeface="Graphik Medium"/>
                <a:cs typeface="Graphik Medium"/>
                <a:sym typeface="Graphik Medium"/>
              </a:defRPr>
            </a:lvl1pPr>
          </a:lstStyle>
          <a:p>
            <a:r>
              <a:t>Department of Computer Science and Engineering</a:t>
            </a:r>
          </a:p>
        </p:txBody>
      </p:sp>
      <p:sp>
        <p:nvSpPr>
          <p:cNvPr id="144" name="Line"/>
          <p:cNvSpPr/>
          <p:nvPr/>
        </p:nvSpPr>
        <p:spPr>
          <a:xfrm>
            <a:off x="477699" y="2300652"/>
            <a:ext cx="23428606" cy="1"/>
          </a:xfrm>
          <a:prstGeom prst="line">
            <a:avLst/>
          </a:prstGeom>
          <a:ln w="88900">
            <a:solidFill>
              <a:srgbClr val="000000"/>
            </a:solidFill>
            <a:miter lim="400000"/>
          </a:ln>
        </p:spPr>
        <p:txBody>
          <a:bodyPr lIns="45718" tIns="45718" rIns="45718" bIns="45718"/>
          <a:lstStyle/>
          <a:p>
            <a:endParaRPr/>
          </a:p>
        </p:txBody>
      </p:sp>
      <p:pic>
        <p:nvPicPr>
          <p:cNvPr id="145" name="Image" descr="Image"/>
          <p:cNvPicPr>
            <a:picLocks noChangeAspect="1"/>
          </p:cNvPicPr>
          <p:nvPr/>
        </p:nvPicPr>
        <p:blipFill>
          <a:blip r:embed="rId2"/>
          <a:stretch>
            <a:fillRect/>
          </a:stretch>
        </p:blipFill>
        <p:spPr>
          <a:xfrm>
            <a:off x="932585" y="118018"/>
            <a:ext cx="2493917" cy="2086578"/>
          </a:xfrm>
          <a:prstGeom prst="rect">
            <a:avLst/>
          </a:prstGeom>
          <a:ln w="12700">
            <a:miter lim="400000"/>
          </a:ln>
        </p:spPr>
      </p:pic>
      <p:sp>
        <p:nvSpPr>
          <p:cNvPr id="146" name="Project Title :"/>
          <p:cNvSpPr txBox="1"/>
          <p:nvPr/>
        </p:nvSpPr>
        <p:spPr>
          <a:xfrm>
            <a:off x="689586" y="3566038"/>
            <a:ext cx="4912212" cy="8830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4700">
                <a:latin typeface="Graphik"/>
                <a:ea typeface="Graphik"/>
                <a:cs typeface="Graphik"/>
                <a:sym typeface="Graphik"/>
              </a:defRPr>
            </a:pPr>
            <a:r>
              <a:t>    Project Title    :</a:t>
            </a:r>
            <a:r>
              <a:rPr b="1"/>
              <a:t> </a:t>
            </a:r>
          </a:p>
        </p:txBody>
      </p:sp>
      <p:sp>
        <p:nvSpPr>
          <p:cNvPr id="147" name="Project Title :"/>
          <p:cNvSpPr txBox="1"/>
          <p:nvPr/>
        </p:nvSpPr>
        <p:spPr>
          <a:xfrm>
            <a:off x="1334384" y="5589814"/>
            <a:ext cx="4497338" cy="8830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700">
                <a:latin typeface="Graphik"/>
                <a:ea typeface="Graphik"/>
                <a:cs typeface="Graphik"/>
                <a:sym typeface="Graphik"/>
              </a:defRPr>
            </a:pPr>
            <a:r>
              <a:t>Submitted By  :</a:t>
            </a:r>
            <a:r>
              <a:rPr b="1"/>
              <a:t> </a:t>
            </a:r>
          </a:p>
        </p:txBody>
      </p:sp>
      <p:sp>
        <p:nvSpPr>
          <p:cNvPr id="148" name="Project Title :"/>
          <p:cNvSpPr txBox="1"/>
          <p:nvPr/>
        </p:nvSpPr>
        <p:spPr>
          <a:xfrm>
            <a:off x="5601798" y="5714455"/>
            <a:ext cx="5206875"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2" indent="795527" algn="l" defTabSz="718184">
              <a:defRPr sz="4000">
                <a:latin typeface="Graphik Medium"/>
                <a:ea typeface="Graphik Medium"/>
                <a:cs typeface="Graphik Medium"/>
                <a:sym typeface="Graphik Medium"/>
              </a:defRPr>
            </a:pPr>
            <a:r>
              <a:rPr lang="en-US" dirty="0"/>
              <a:t>Ritika</a:t>
            </a:r>
            <a:r>
              <a:rPr dirty="0"/>
              <a:t> (181099</a:t>
            </a:r>
            <a:r>
              <a:rPr lang="en-US" dirty="0"/>
              <a:t>1950</a:t>
            </a:r>
            <a:r>
              <a:rPr dirty="0"/>
              <a:t>) </a:t>
            </a:r>
          </a:p>
        </p:txBody>
      </p:sp>
      <p:sp>
        <p:nvSpPr>
          <p:cNvPr id="149" name="Project Title :"/>
          <p:cNvSpPr txBox="1"/>
          <p:nvPr/>
        </p:nvSpPr>
        <p:spPr>
          <a:xfrm>
            <a:off x="1440381" y="7493293"/>
            <a:ext cx="3972241" cy="8258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700">
                <a:latin typeface="Graphik"/>
                <a:ea typeface="Graphik"/>
                <a:cs typeface="Graphik"/>
                <a:sym typeface="Graphik"/>
              </a:defRPr>
            </a:pPr>
            <a:r>
              <a:rPr dirty="0"/>
              <a:t>Submitted To </a:t>
            </a:r>
            <a:r>
              <a:rPr lang="en-US" dirty="0"/>
              <a:t> </a:t>
            </a:r>
            <a:r>
              <a:rPr dirty="0"/>
              <a:t>:</a:t>
            </a:r>
            <a:r>
              <a:rPr b="1" dirty="0"/>
              <a:t> </a:t>
            </a:r>
          </a:p>
        </p:txBody>
      </p:sp>
      <p:sp>
        <p:nvSpPr>
          <p:cNvPr id="150" name="Project Title :"/>
          <p:cNvSpPr txBox="1"/>
          <p:nvPr/>
        </p:nvSpPr>
        <p:spPr>
          <a:xfrm>
            <a:off x="6284969" y="7575736"/>
            <a:ext cx="4539704"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700">
                <a:latin typeface="Graphik"/>
                <a:ea typeface="Graphik"/>
                <a:cs typeface="Graphik"/>
                <a:sym typeface="Graphik"/>
              </a:defRPr>
            </a:pPr>
            <a:r>
              <a:rPr sz="4000" dirty="0"/>
              <a:t>M</a:t>
            </a:r>
            <a:r>
              <a:rPr lang="en-US" sz="4000" dirty="0"/>
              <a:t>r. Vivek </a:t>
            </a:r>
            <a:r>
              <a:rPr lang="en-US" sz="4000" dirty="0" err="1"/>
              <a:t>bharadwaj</a:t>
            </a:r>
            <a:r>
              <a:rPr sz="4000" b="1" dirty="0"/>
              <a:t> </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9" name="Image" descr="Image"/>
          <p:cNvPicPr>
            <a:picLocks noChangeAspect="1"/>
          </p:cNvPicPr>
          <p:nvPr/>
        </p:nvPicPr>
        <p:blipFill>
          <a:blip r:embed="rId2"/>
          <a:stretch>
            <a:fillRect/>
          </a:stretch>
        </p:blipFill>
        <p:spPr>
          <a:xfrm>
            <a:off x="932585" y="118018"/>
            <a:ext cx="2493917" cy="2086579"/>
          </a:xfrm>
          <a:prstGeom prst="rect">
            <a:avLst/>
          </a:prstGeom>
          <a:ln w="12700">
            <a:miter lim="400000"/>
          </a:ln>
        </p:spPr>
      </p:pic>
      <p:sp>
        <p:nvSpPr>
          <p:cNvPr id="260" name="Department of Computer Science and Engineering"/>
          <p:cNvSpPr txBox="1"/>
          <p:nvPr/>
        </p:nvSpPr>
        <p:spPr>
          <a:xfrm>
            <a:off x="3120442" y="1044478"/>
            <a:ext cx="21844002" cy="13182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defRPr sz="6400">
                <a:latin typeface="Graphik Medium"/>
                <a:ea typeface="Graphik Medium"/>
                <a:cs typeface="Graphik Medium"/>
                <a:sym typeface="Graphik Medium"/>
              </a:defRPr>
            </a:lvl1pPr>
          </a:lstStyle>
          <a:p>
            <a:r>
              <a:t>Department of Computer Science and Engineering</a:t>
            </a:r>
          </a:p>
        </p:txBody>
      </p:sp>
      <p:sp>
        <p:nvSpPr>
          <p:cNvPr id="261" name="Line"/>
          <p:cNvSpPr/>
          <p:nvPr/>
        </p:nvSpPr>
        <p:spPr>
          <a:xfrm>
            <a:off x="477699" y="2300652"/>
            <a:ext cx="23428606" cy="1"/>
          </a:xfrm>
          <a:prstGeom prst="line">
            <a:avLst/>
          </a:prstGeom>
          <a:ln w="88900">
            <a:solidFill>
              <a:srgbClr val="000000"/>
            </a:solidFill>
            <a:miter lim="400000"/>
          </a:ln>
        </p:spPr>
        <p:txBody>
          <a:bodyPr lIns="45718" tIns="45718" rIns="45718" bIns="45718"/>
          <a:lstStyle/>
          <a:p>
            <a:endParaRPr/>
          </a:p>
        </p:txBody>
      </p:sp>
      <p:sp>
        <p:nvSpPr>
          <p:cNvPr id="263" name="Database Connection File"/>
          <p:cNvSpPr txBox="1">
            <a:spLocks noGrp="1"/>
          </p:cNvSpPr>
          <p:nvPr>
            <p:ph type="title"/>
          </p:nvPr>
        </p:nvSpPr>
        <p:spPr>
          <a:xfrm>
            <a:off x="533400" y="1640351"/>
            <a:ext cx="21844002" cy="3200207"/>
          </a:xfrm>
          <a:prstGeom prst="rect">
            <a:avLst/>
          </a:prstGeom>
        </p:spPr>
        <p:txBody>
          <a:bodyPr/>
          <a:lstStyle>
            <a:lvl1pPr>
              <a:defRPr spc="-300"/>
            </a:lvl1pPr>
          </a:lstStyle>
          <a:p>
            <a:pPr fontAlgn="base"/>
            <a:r>
              <a:rPr lang="en-IN" dirty="0"/>
              <a:t>Evaluate the model</a:t>
            </a:r>
          </a:p>
        </p:txBody>
      </p:sp>
      <p:sp>
        <p:nvSpPr>
          <p:cNvPr id="264" name="Simple About page displaying about application and version."/>
          <p:cNvSpPr txBox="1">
            <a:spLocks noGrp="1"/>
          </p:cNvSpPr>
          <p:nvPr>
            <p:ph type="body" sz="quarter" idx="1"/>
          </p:nvPr>
        </p:nvSpPr>
        <p:spPr>
          <a:xfrm>
            <a:off x="1453210" y="6056245"/>
            <a:ext cx="22453095" cy="5664203"/>
          </a:xfrm>
          <a:prstGeom prst="rect">
            <a:avLst/>
          </a:prstGeom>
        </p:spPr>
        <p:txBody>
          <a:bodyPr>
            <a:normAutofit/>
          </a:bodyPr>
          <a:lstStyle>
            <a:lvl1pPr marL="628650" indent="-628650" algn="l">
              <a:buClr>
                <a:srgbClr val="000000"/>
              </a:buClr>
              <a:buSzPct val="100000"/>
              <a:buChar char="•"/>
            </a:lvl1pPr>
          </a:lstStyle>
          <a:p>
            <a:pPr marL="0" indent="0">
              <a:buNone/>
            </a:pPr>
            <a:r>
              <a:rPr lang="en-IN" dirty="0"/>
              <a:t>We have 10,000 images in our dataset which will be used to</a:t>
            </a:r>
            <a:r>
              <a:rPr lang="en-IN" b="1" dirty="0"/>
              <a:t> evaluate how good our model works</a:t>
            </a:r>
            <a:r>
              <a:rPr lang="en-IN" dirty="0"/>
              <a:t>. The testing data was not involved in the training of the data therefore, it is new data for our model. The MNIST dataset is well balanced so we can get around 96% accuracy.</a:t>
            </a:r>
            <a:endParaRPr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9" name="Image" descr="Image"/>
          <p:cNvPicPr>
            <a:picLocks noChangeAspect="1"/>
          </p:cNvPicPr>
          <p:nvPr/>
        </p:nvPicPr>
        <p:blipFill>
          <a:blip r:embed="rId2"/>
          <a:stretch>
            <a:fillRect/>
          </a:stretch>
        </p:blipFill>
        <p:spPr>
          <a:xfrm>
            <a:off x="932585" y="118018"/>
            <a:ext cx="2493917" cy="2086579"/>
          </a:xfrm>
          <a:prstGeom prst="rect">
            <a:avLst/>
          </a:prstGeom>
          <a:ln w="12700">
            <a:miter lim="400000"/>
          </a:ln>
        </p:spPr>
      </p:pic>
      <p:sp>
        <p:nvSpPr>
          <p:cNvPr id="240" name="Department of Computer Science and Engineering"/>
          <p:cNvSpPr txBox="1"/>
          <p:nvPr/>
        </p:nvSpPr>
        <p:spPr>
          <a:xfrm>
            <a:off x="3120442" y="1044478"/>
            <a:ext cx="21844002" cy="13182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defRPr sz="6400">
                <a:latin typeface="Graphik Medium"/>
                <a:ea typeface="Graphik Medium"/>
                <a:cs typeface="Graphik Medium"/>
                <a:sym typeface="Graphik Medium"/>
              </a:defRPr>
            </a:lvl1pPr>
          </a:lstStyle>
          <a:p>
            <a:r>
              <a:t>Department of Computer Science and Engineering</a:t>
            </a:r>
          </a:p>
        </p:txBody>
      </p:sp>
      <p:sp>
        <p:nvSpPr>
          <p:cNvPr id="241" name="Line"/>
          <p:cNvSpPr/>
          <p:nvPr/>
        </p:nvSpPr>
        <p:spPr>
          <a:xfrm>
            <a:off x="477699" y="2300652"/>
            <a:ext cx="23428606" cy="1"/>
          </a:xfrm>
          <a:prstGeom prst="line">
            <a:avLst/>
          </a:prstGeom>
          <a:ln w="88900">
            <a:solidFill>
              <a:srgbClr val="000000"/>
            </a:solidFill>
            <a:miter lim="400000"/>
          </a:ln>
        </p:spPr>
        <p:txBody>
          <a:bodyPr lIns="45718" tIns="45718" rIns="45718" bIns="45718"/>
          <a:lstStyle/>
          <a:p>
            <a:endParaRPr/>
          </a:p>
        </p:txBody>
      </p:sp>
      <p:sp>
        <p:nvSpPr>
          <p:cNvPr id="242" name="Database Connection File"/>
          <p:cNvSpPr txBox="1">
            <a:spLocks noGrp="1"/>
          </p:cNvSpPr>
          <p:nvPr>
            <p:ph type="title"/>
          </p:nvPr>
        </p:nvSpPr>
        <p:spPr>
          <a:xfrm>
            <a:off x="477699" y="2458776"/>
            <a:ext cx="23010951" cy="3262580"/>
          </a:xfrm>
          <a:prstGeom prst="rect">
            <a:avLst/>
          </a:prstGeom>
        </p:spPr>
        <p:txBody>
          <a:bodyPr/>
          <a:lstStyle/>
          <a:p>
            <a:pPr defTabSz="693419">
              <a:defRPr sz="7000" spc="-300"/>
            </a:pPr>
            <a:r>
              <a:rPr lang="en-US" dirty="0"/>
              <a:t>Model Deployment and Production</a:t>
            </a:r>
            <a:endParaRPr dirty="0"/>
          </a:p>
        </p:txBody>
      </p:sp>
      <p:pic>
        <p:nvPicPr>
          <p:cNvPr id="7" name="Picture 2">
            <a:extLst>
              <a:ext uri="{FF2B5EF4-FFF2-40B4-BE49-F238E27FC236}">
                <a16:creationId xmlns:a16="http://schemas.microsoft.com/office/drawing/2014/main" id="{8CEB012C-A575-6B4A-906D-855557B4D2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4906" y="6858000"/>
            <a:ext cx="29718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Easy step-by-step guide to deploying on Heroku - DEV Community">
            <a:extLst>
              <a:ext uri="{FF2B5EF4-FFF2-40B4-BE49-F238E27FC236}">
                <a16:creationId xmlns:a16="http://schemas.microsoft.com/office/drawing/2014/main" id="{1D64E183-118D-604F-A1DC-4C7908EAF0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0496" y="7492999"/>
            <a:ext cx="2971800" cy="35378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7" name="Image" descr="Image"/>
          <p:cNvPicPr>
            <a:picLocks noChangeAspect="1"/>
          </p:cNvPicPr>
          <p:nvPr/>
        </p:nvPicPr>
        <p:blipFill>
          <a:blip r:embed="rId2"/>
          <a:stretch>
            <a:fillRect/>
          </a:stretch>
        </p:blipFill>
        <p:spPr>
          <a:xfrm>
            <a:off x="932585" y="118018"/>
            <a:ext cx="2493917" cy="2086579"/>
          </a:xfrm>
          <a:prstGeom prst="rect">
            <a:avLst/>
          </a:prstGeom>
          <a:ln w="12700">
            <a:miter lim="400000"/>
          </a:ln>
        </p:spPr>
      </p:pic>
      <p:sp>
        <p:nvSpPr>
          <p:cNvPr id="288" name="Department of Computer Science and Engineering"/>
          <p:cNvSpPr txBox="1"/>
          <p:nvPr/>
        </p:nvSpPr>
        <p:spPr>
          <a:xfrm>
            <a:off x="3120442" y="1044478"/>
            <a:ext cx="21844002" cy="13182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defRPr sz="6400">
                <a:latin typeface="Graphik Medium"/>
                <a:ea typeface="Graphik Medium"/>
                <a:cs typeface="Graphik Medium"/>
                <a:sym typeface="Graphik Medium"/>
              </a:defRPr>
            </a:lvl1pPr>
          </a:lstStyle>
          <a:p>
            <a:r>
              <a:t>Department of Computer Science and Engineering</a:t>
            </a:r>
          </a:p>
        </p:txBody>
      </p:sp>
      <p:sp>
        <p:nvSpPr>
          <p:cNvPr id="289" name="Line"/>
          <p:cNvSpPr/>
          <p:nvPr/>
        </p:nvSpPr>
        <p:spPr>
          <a:xfrm>
            <a:off x="477699" y="2300652"/>
            <a:ext cx="23428606" cy="1"/>
          </a:xfrm>
          <a:prstGeom prst="line">
            <a:avLst/>
          </a:prstGeom>
          <a:ln w="88900">
            <a:solidFill>
              <a:srgbClr val="000000"/>
            </a:solidFill>
            <a:miter lim="400000"/>
          </a:ln>
        </p:spPr>
        <p:txBody>
          <a:bodyPr lIns="45718" tIns="45718" rIns="45718" bIns="45718"/>
          <a:lstStyle/>
          <a:p>
            <a:endParaRPr/>
          </a:p>
        </p:txBody>
      </p:sp>
      <p:pic>
        <p:nvPicPr>
          <p:cNvPr id="3" name="Picture 2">
            <a:extLst>
              <a:ext uri="{FF2B5EF4-FFF2-40B4-BE49-F238E27FC236}">
                <a16:creationId xmlns:a16="http://schemas.microsoft.com/office/drawing/2014/main" id="{287A11FB-26D2-934E-B4B4-1BD0784D4F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3289180"/>
            <a:ext cx="18288000" cy="9798166"/>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2" name="Image" descr="Image"/>
          <p:cNvPicPr>
            <a:picLocks noChangeAspect="1"/>
          </p:cNvPicPr>
          <p:nvPr/>
        </p:nvPicPr>
        <p:blipFill>
          <a:blip r:embed="rId2"/>
          <a:stretch>
            <a:fillRect/>
          </a:stretch>
        </p:blipFill>
        <p:spPr>
          <a:xfrm>
            <a:off x="932585" y="118018"/>
            <a:ext cx="2493917" cy="2086579"/>
          </a:xfrm>
          <a:prstGeom prst="rect">
            <a:avLst/>
          </a:prstGeom>
          <a:ln w="12700">
            <a:miter lim="400000"/>
          </a:ln>
        </p:spPr>
      </p:pic>
      <p:sp>
        <p:nvSpPr>
          <p:cNvPr id="293" name="Department of Computer Science and Engineering"/>
          <p:cNvSpPr txBox="1"/>
          <p:nvPr/>
        </p:nvSpPr>
        <p:spPr>
          <a:xfrm>
            <a:off x="3120442" y="1044478"/>
            <a:ext cx="21844002" cy="13182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defRPr sz="6400">
                <a:latin typeface="Graphik Medium"/>
                <a:ea typeface="Graphik Medium"/>
                <a:cs typeface="Graphik Medium"/>
                <a:sym typeface="Graphik Medium"/>
              </a:defRPr>
            </a:lvl1pPr>
          </a:lstStyle>
          <a:p>
            <a:r>
              <a:t>Department of Computer Science and Engineering</a:t>
            </a:r>
          </a:p>
        </p:txBody>
      </p:sp>
      <p:sp>
        <p:nvSpPr>
          <p:cNvPr id="294" name="Line"/>
          <p:cNvSpPr/>
          <p:nvPr/>
        </p:nvSpPr>
        <p:spPr>
          <a:xfrm>
            <a:off x="477699" y="2300652"/>
            <a:ext cx="23428606" cy="1"/>
          </a:xfrm>
          <a:prstGeom prst="line">
            <a:avLst/>
          </a:prstGeom>
          <a:ln w="88900">
            <a:solidFill>
              <a:srgbClr val="000000"/>
            </a:solidFill>
            <a:miter lim="400000"/>
          </a:ln>
        </p:spPr>
        <p:txBody>
          <a:bodyPr lIns="45718" tIns="45718" rIns="45718" bIns="45718"/>
          <a:lstStyle/>
          <a:p>
            <a:endParaRPr/>
          </a:p>
        </p:txBody>
      </p:sp>
      <p:pic>
        <p:nvPicPr>
          <p:cNvPr id="3" name="Picture 2">
            <a:extLst>
              <a:ext uri="{FF2B5EF4-FFF2-40B4-BE49-F238E27FC236}">
                <a16:creationId xmlns:a16="http://schemas.microsoft.com/office/drawing/2014/main" id="{21F8E063-D825-0C4F-89C6-C82FD51AA9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3131056"/>
            <a:ext cx="18288000" cy="9441943"/>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 name="Image" descr="Image"/>
          <p:cNvPicPr>
            <a:picLocks noChangeAspect="1"/>
          </p:cNvPicPr>
          <p:nvPr/>
        </p:nvPicPr>
        <p:blipFill>
          <a:blip r:embed="rId2"/>
          <a:stretch>
            <a:fillRect/>
          </a:stretch>
        </p:blipFill>
        <p:spPr>
          <a:xfrm>
            <a:off x="932585" y="118018"/>
            <a:ext cx="2493917" cy="2086579"/>
          </a:xfrm>
          <a:prstGeom prst="rect">
            <a:avLst/>
          </a:prstGeom>
          <a:ln w="12700">
            <a:miter lim="400000"/>
          </a:ln>
        </p:spPr>
      </p:pic>
      <p:sp>
        <p:nvSpPr>
          <p:cNvPr id="267" name="Department of Computer Science and Engineering"/>
          <p:cNvSpPr txBox="1"/>
          <p:nvPr/>
        </p:nvSpPr>
        <p:spPr>
          <a:xfrm>
            <a:off x="3120442" y="1044478"/>
            <a:ext cx="21844002" cy="13182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defRPr sz="6400">
                <a:latin typeface="Graphik Medium"/>
                <a:ea typeface="Graphik Medium"/>
                <a:cs typeface="Graphik Medium"/>
                <a:sym typeface="Graphik Medium"/>
              </a:defRPr>
            </a:lvl1pPr>
          </a:lstStyle>
          <a:p>
            <a:r>
              <a:t>Department of Computer Science and Engineering</a:t>
            </a:r>
          </a:p>
        </p:txBody>
      </p:sp>
      <p:sp>
        <p:nvSpPr>
          <p:cNvPr id="268" name="Line"/>
          <p:cNvSpPr/>
          <p:nvPr/>
        </p:nvSpPr>
        <p:spPr>
          <a:xfrm>
            <a:off x="477699" y="2300652"/>
            <a:ext cx="23428606" cy="1"/>
          </a:xfrm>
          <a:prstGeom prst="line">
            <a:avLst/>
          </a:prstGeom>
          <a:ln w="88900">
            <a:solidFill>
              <a:srgbClr val="000000"/>
            </a:solidFill>
            <a:miter lim="400000"/>
          </a:ln>
        </p:spPr>
        <p:txBody>
          <a:bodyPr lIns="45718" tIns="45718" rIns="45718" bIns="45718"/>
          <a:lstStyle/>
          <a:p>
            <a:endParaRPr/>
          </a:p>
        </p:txBody>
      </p:sp>
      <p:pic>
        <p:nvPicPr>
          <p:cNvPr id="3" name="Picture 2">
            <a:extLst>
              <a:ext uri="{FF2B5EF4-FFF2-40B4-BE49-F238E27FC236}">
                <a16:creationId xmlns:a16="http://schemas.microsoft.com/office/drawing/2014/main" id="{5DAA5C2E-022A-2C40-9360-5A4A4865E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3131056"/>
            <a:ext cx="18288000" cy="9441943"/>
          </a:xfrm>
          <a:prstGeom prst="rect">
            <a:avLst/>
          </a:prstGeom>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0" name="Image" descr="Image"/>
          <p:cNvPicPr>
            <a:picLocks noChangeAspect="1"/>
          </p:cNvPicPr>
          <p:nvPr/>
        </p:nvPicPr>
        <p:blipFill>
          <a:blip r:embed="rId2"/>
          <a:stretch>
            <a:fillRect/>
          </a:stretch>
        </p:blipFill>
        <p:spPr>
          <a:xfrm>
            <a:off x="932585" y="118018"/>
            <a:ext cx="2493917" cy="2086579"/>
          </a:xfrm>
          <a:prstGeom prst="rect">
            <a:avLst/>
          </a:prstGeom>
          <a:ln w="12700">
            <a:miter lim="400000"/>
          </a:ln>
        </p:spPr>
      </p:pic>
      <p:sp>
        <p:nvSpPr>
          <p:cNvPr id="281" name="Department of Computer Science and Engineering"/>
          <p:cNvSpPr txBox="1"/>
          <p:nvPr/>
        </p:nvSpPr>
        <p:spPr>
          <a:xfrm>
            <a:off x="3120442" y="1044478"/>
            <a:ext cx="21844002" cy="13182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defRPr sz="6400">
                <a:latin typeface="Graphik Medium"/>
                <a:ea typeface="Graphik Medium"/>
                <a:cs typeface="Graphik Medium"/>
                <a:sym typeface="Graphik Medium"/>
              </a:defRPr>
            </a:lvl1pPr>
          </a:lstStyle>
          <a:p>
            <a:r>
              <a:t>Department of Computer Science and Engineering</a:t>
            </a:r>
          </a:p>
        </p:txBody>
      </p:sp>
      <p:sp>
        <p:nvSpPr>
          <p:cNvPr id="282" name="Line"/>
          <p:cNvSpPr/>
          <p:nvPr/>
        </p:nvSpPr>
        <p:spPr>
          <a:xfrm>
            <a:off x="477699" y="2300652"/>
            <a:ext cx="23428606" cy="1"/>
          </a:xfrm>
          <a:prstGeom prst="line">
            <a:avLst/>
          </a:prstGeom>
          <a:ln w="88900">
            <a:solidFill>
              <a:srgbClr val="000000"/>
            </a:solidFill>
            <a:miter lim="400000"/>
          </a:ln>
        </p:spPr>
        <p:txBody>
          <a:bodyPr lIns="45718" tIns="45718" rIns="45718" bIns="45718"/>
          <a:lstStyle/>
          <a:p>
            <a:endParaRPr/>
          </a:p>
        </p:txBody>
      </p:sp>
      <p:sp>
        <p:nvSpPr>
          <p:cNvPr id="284" name="Database Connection File"/>
          <p:cNvSpPr txBox="1">
            <a:spLocks noGrp="1"/>
          </p:cNvSpPr>
          <p:nvPr>
            <p:ph type="title"/>
          </p:nvPr>
        </p:nvSpPr>
        <p:spPr>
          <a:xfrm>
            <a:off x="533400" y="1640351"/>
            <a:ext cx="23850600" cy="3200207"/>
          </a:xfrm>
          <a:prstGeom prst="rect">
            <a:avLst/>
          </a:prstGeom>
        </p:spPr>
        <p:txBody>
          <a:bodyPr/>
          <a:lstStyle>
            <a:lvl1pPr>
              <a:defRPr spc="-300"/>
            </a:lvl1pPr>
          </a:lstStyle>
          <a:p>
            <a:r>
              <a:rPr lang="en-IN" dirty="0"/>
              <a:t>Options available to execute the project </a:t>
            </a:r>
            <a:endParaRPr dirty="0"/>
          </a:p>
        </p:txBody>
      </p:sp>
      <p:sp>
        <p:nvSpPr>
          <p:cNvPr id="285" name="Pull contacts from the state and will map through them.…"/>
          <p:cNvSpPr txBox="1">
            <a:spLocks noGrp="1"/>
          </p:cNvSpPr>
          <p:nvPr>
            <p:ph type="body" sz="quarter" idx="1"/>
          </p:nvPr>
        </p:nvSpPr>
        <p:spPr>
          <a:xfrm>
            <a:off x="1549400" y="5575300"/>
            <a:ext cx="21653500" cy="7096222"/>
          </a:xfrm>
          <a:prstGeom prst="rect">
            <a:avLst/>
          </a:prstGeom>
        </p:spPr>
        <p:txBody>
          <a:bodyPr/>
          <a:lstStyle/>
          <a:p>
            <a:pPr marL="628650" indent="-628650" algn="l">
              <a:buClr>
                <a:srgbClr val="000000"/>
              </a:buClr>
              <a:buSzPct val="100000"/>
              <a:buFontTx/>
              <a:buChar char="•"/>
            </a:pPr>
            <a:r>
              <a:rPr lang="en-IN" dirty="0"/>
              <a:t>Project deployment: </a:t>
            </a:r>
            <a:r>
              <a:rPr lang="en-IN" u="sng" dirty="0">
                <a:hlinkClick r:id="rId3"/>
              </a:rPr>
              <a:t>https://mnist-dgits.herokuapp.com/</a:t>
            </a:r>
            <a:r>
              <a:rPr lang="en-IN" dirty="0"/>
              <a:t> </a:t>
            </a:r>
          </a:p>
          <a:p>
            <a:pPr marL="628650" indent="-628650" algn="l">
              <a:buClr>
                <a:srgbClr val="000000"/>
              </a:buClr>
              <a:buSzPct val="100000"/>
              <a:buChar char="•"/>
            </a:pPr>
            <a:endParaRPr lang="en-IN" dirty="0"/>
          </a:p>
          <a:p>
            <a:pPr marL="628650" indent="-628650" algn="l">
              <a:buClr>
                <a:srgbClr val="000000"/>
              </a:buClr>
              <a:buSzPct val="100000"/>
              <a:buChar char="•"/>
            </a:pPr>
            <a:r>
              <a:rPr lang="en-IN" dirty="0"/>
              <a:t>Project available on GitHub. </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3" name="Image" descr="Image"/>
          <p:cNvPicPr>
            <a:picLocks noChangeAspect="1"/>
          </p:cNvPicPr>
          <p:nvPr/>
        </p:nvPicPr>
        <p:blipFill>
          <a:blip r:embed="rId2"/>
          <a:stretch>
            <a:fillRect/>
          </a:stretch>
        </p:blipFill>
        <p:spPr>
          <a:xfrm>
            <a:off x="932585" y="118018"/>
            <a:ext cx="2493917" cy="2086579"/>
          </a:xfrm>
          <a:prstGeom prst="rect">
            <a:avLst/>
          </a:prstGeom>
          <a:ln w="12700">
            <a:miter lim="400000"/>
          </a:ln>
        </p:spPr>
      </p:pic>
      <p:sp>
        <p:nvSpPr>
          <p:cNvPr id="274" name="Department of Computer Science and Engineering"/>
          <p:cNvSpPr txBox="1"/>
          <p:nvPr/>
        </p:nvSpPr>
        <p:spPr>
          <a:xfrm>
            <a:off x="3120442" y="1044478"/>
            <a:ext cx="21844002" cy="13182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defRPr sz="6400">
                <a:latin typeface="Graphik Medium"/>
                <a:ea typeface="Graphik Medium"/>
                <a:cs typeface="Graphik Medium"/>
                <a:sym typeface="Graphik Medium"/>
              </a:defRPr>
            </a:lvl1pPr>
          </a:lstStyle>
          <a:p>
            <a:r>
              <a:t>Department of Computer Science and Engineering</a:t>
            </a:r>
          </a:p>
        </p:txBody>
      </p:sp>
      <p:sp>
        <p:nvSpPr>
          <p:cNvPr id="275" name="Line"/>
          <p:cNvSpPr/>
          <p:nvPr/>
        </p:nvSpPr>
        <p:spPr>
          <a:xfrm>
            <a:off x="477699" y="2300652"/>
            <a:ext cx="23428606" cy="1"/>
          </a:xfrm>
          <a:prstGeom prst="line">
            <a:avLst/>
          </a:prstGeom>
          <a:ln w="88900">
            <a:solidFill>
              <a:srgbClr val="000000"/>
            </a:solidFill>
            <a:miter lim="400000"/>
          </a:ln>
        </p:spPr>
        <p:txBody>
          <a:bodyPr lIns="45718" tIns="45718" rIns="45718" bIns="45718"/>
          <a:lstStyle/>
          <a:p>
            <a:endParaRPr/>
          </a:p>
        </p:txBody>
      </p:sp>
      <p:sp>
        <p:nvSpPr>
          <p:cNvPr id="276" name="Database Connection File"/>
          <p:cNvSpPr txBox="1">
            <a:spLocks noGrp="1"/>
          </p:cNvSpPr>
          <p:nvPr>
            <p:ph type="title"/>
          </p:nvPr>
        </p:nvSpPr>
        <p:spPr>
          <a:xfrm>
            <a:off x="533399" y="1640351"/>
            <a:ext cx="23372901" cy="3200207"/>
          </a:xfrm>
          <a:prstGeom prst="rect">
            <a:avLst/>
          </a:prstGeom>
        </p:spPr>
        <p:txBody>
          <a:bodyPr/>
          <a:lstStyle>
            <a:lvl1pPr>
              <a:defRPr spc="-300"/>
            </a:lvl1pPr>
          </a:lstStyle>
          <a:p>
            <a:r>
              <a:rPr lang="en-US" dirty="0"/>
              <a:t>References</a:t>
            </a:r>
            <a:endParaRPr dirty="0"/>
          </a:p>
        </p:txBody>
      </p:sp>
      <p:sp>
        <p:nvSpPr>
          <p:cNvPr id="277" name="Defines a Contact properties with their datatypes .…"/>
          <p:cNvSpPr txBox="1">
            <a:spLocks noGrp="1"/>
          </p:cNvSpPr>
          <p:nvPr>
            <p:ph type="body" sz="quarter" idx="1"/>
          </p:nvPr>
        </p:nvSpPr>
        <p:spPr>
          <a:xfrm>
            <a:off x="1598265" y="4840558"/>
            <a:ext cx="21844002" cy="8246790"/>
          </a:xfrm>
          <a:prstGeom prst="rect">
            <a:avLst/>
          </a:prstGeom>
        </p:spPr>
        <p:txBody>
          <a:bodyPr>
            <a:normAutofit fontScale="85000" lnSpcReduction="10000"/>
          </a:bodyPr>
          <a:lstStyle/>
          <a:p>
            <a:r>
              <a:rPr lang="en-IN" dirty="0"/>
              <a:t>[1] V. Sharma, S. Rai, &amp; A. Dev (2012). International Journal of Advanced Research in Computer Science and Software Engineering. Available: http://</a:t>
            </a:r>
            <a:r>
              <a:rPr lang="en-IN" dirty="0" err="1"/>
              <a:t>citeseerx.ist.psu.edu</a:t>
            </a:r>
            <a:r>
              <a:rPr lang="en-IN" dirty="0"/>
              <a:t>/</a:t>
            </a:r>
            <a:r>
              <a:rPr lang="en-IN" dirty="0" err="1"/>
              <a:t>viewdoc</a:t>
            </a:r>
            <a:r>
              <a:rPr lang="en-IN" dirty="0"/>
              <a:t>/</a:t>
            </a:r>
            <a:r>
              <a:rPr lang="en-IN" dirty="0" err="1"/>
              <a:t>download?doi</a:t>
            </a:r>
            <a:r>
              <a:rPr lang="en-IN" dirty="0"/>
              <a:t>=10.1.1.468.9353&amp;rep=rep1&amp;type= pdf </a:t>
            </a:r>
          </a:p>
          <a:p>
            <a:r>
              <a:rPr lang="en-IN" dirty="0"/>
              <a:t>[2] G. </a:t>
            </a:r>
            <a:r>
              <a:rPr lang="en-IN" dirty="0" err="1"/>
              <a:t>Anbarjafari</a:t>
            </a:r>
            <a:r>
              <a:rPr lang="en-IN" dirty="0"/>
              <a:t>, “1. Introduction to image processing,” </a:t>
            </a:r>
            <a:r>
              <a:rPr lang="en-IN" dirty="0" err="1"/>
              <a:t>Sisu@UT</a:t>
            </a:r>
            <a:r>
              <a:rPr lang="en-IN" dirty="0"/>
              <a:t>. [Online]. Available: https://</a:t>
            </a:r>
            <a:r>
              <a:rPr lang="en-IN" dirty="0" err="1"/>
              <a:t>sisu.ut.ee</a:t>
            </a:r>
            <a:r>
              <a:rPr lang="en-IN" dirty="0"/>
              <a:t>/</a:t>
            </a:r>
            <a:r>
              <a:rPr lang="en-IN" dirty="0" err="1"/>
              <a:t>imageprocessing</a:t>
            </a:r>
            <a:r>
              <a:rPr lang="en-IN" dirty="0"/>
              <a:t>/book/1.</a:t>
            </a:r>
          </a:p>
          <a:p>
            <a:r>
              <a:rPr lang="en-IN" dirty="0"/>
              <a:t> </a:t>
            </a:r>
          </a:p>
          <a:p>
            <a:r>
              <a:rPr lang="en-IN" dirty="0"/>
              <a:t>[3] P. Y. Simard, D. Steinkraus, &amp; J. Platt. Best Practices for Convolutional Neural Networks Applied to Visual Document Analysis. Available: https://</a:t>
            </a:r>
            <a:r>
              <a:rPr lang="en-IN" dirty="0" err="1"/>
              <a:t>www.microsoft.com</a:t>
            </a:r>
            <a:r>
              <a:rPr lang="en-IN" dirty="0"/>
              <a:t>/</a:t>
            </a:r>
            <a:r>
              <a:rPr lang="en-IN" dirty="0" err="1"/>
              <a:t>en</a:t>
            </a:r>
            <a:r>
              <a:rPr lang="en-IN" dirty="0"/>
              <a:t>-us/research/publication/best-practices-for-convolutional- </a:t>
            </a:r>
          </a:p>
          <a:p>
            <a:r>
              <a:rPr lang="en-IN" dirty="0"/>
              <a:t>neural-networks-applied-to-visual-document-analysis/?from=http%3A%2F%2Fresearch </a:t>
            </a:r>
          </a:p>
          <a:p>
            <a:r>
              <a:rPr lang="en-IN" dirty="0"/>
              <a:t>[5] “MNIST database,” Wikipedia, 24-Apr-2018. [Online]. Available: </a:t>
            </a:r>
          </a:p>
          <a:p>
            <a:r>
              <a:rPr lang="en-IN" dirty="0"/>
              <a:t>https://</a:t>
            </a:r>
            <a:r>
              <a:rPr lang="en-IN" dirty="0" err="1"/>
              <a:t>en.wikipedia.org</a:t>
            </a:r>
            <a:r>
              <a:rPr lang="en-IN" dirty="0"/>
              <a:t>/wiki/</a:t>
            </a:r>
            <a:r>
              <a:rPr lang="en-IN" dirty="0" err="1"/>
              <a:t>MNIST_database</a:t>
            </a:r>
            <a:r>
              <a:rPr lang="en-IN" dirty="0"/>
              <a:t>.</a:t>
            </a:r>
          </a:p>
          <a:p>
            <a:pPr marL="628650" indent="-628650" algn="l">
              <a:buClr>
                <a:srgbClr val="000000"/>
              </a:buClr>
              <a:buSzPct val="100000"/>
              <a:buChar char="•"/>
            </a:pPr>
            <a:endParaRPr dirty="0"/>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 name="Image" descr="Image"/>
          <p:cNvPicPr>
            <a:picLocks noChangeAspect="1"/>
          </p:cNvPicPr>
          <p:nvPr/>
        </p:nvPicPr>
        <p:blipFill>
          <a:blip r:embed="rId2"/>
          <a:stretch>
            <a:fillRect/>
          </a:stretch>
        </p:blipFill>
        <p:spPr>
          <a:xfrm>
            <a:off x="932585" y="118018"/>
            <a:ext cx="2493917" cy="2086579"/>
          </a:xfrm>
          <a:prstGeom prst="rect">
            <a:avLst/>
          </a:prstGeom>
          <a:ln w="12700">
            <a:miter lim="400000"/>
          </a:ln>
        </p:spPr>
      </p:pic>
      <p:sp>
        <p:nvSpPr>
          <p:cNvPr id="298" name="Department of Computer Science and Engineering"/>
          <p:cNvSpPr txBox="1"/>
          <p:nvPr/>
        </p:nvSpPr>
        <p:spPr>
          <a:xfrm>
            <a:off x="3120442" y="1044478"/>
            <a:ext cx="21844002" cy="13182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defRPr sz="6400">
                <a:latin typeface="Graphik Medium"/>
                <a:ea typeface="Graphik Medium"/>
                <a:cs typeface="Graphik Medium"/>
                <a:sym typeface="Graphik Medium"/>
              </a:defRPr>
            </a:lvl1pPr>
          </a:lstStyle>
          <a:p>
            <a:r>
              <a:t>Department of Computer Science and Engineering</a:t>
            </a:r>
          </a:p>
        </p:txBody>
      </p:sp>
      <p:sp>
        <p:nvSpPr>
          <p:cNvPr id="299" name="Line"/>
          <p:cNvSpPr/>
          <p:nvPr/>
        </p:nvSpPr>
        <p:spPr>
          <a:xfrm>
            <a:off x="477699" y="2300652"/>
            <a:ext cx="23428606" cy="1"/>
          </a:xfrm>
          <a:prstGeom prst="line">
            <a:avLst/>
          </a:prstGeom>
          <a:ln w="88900">
            <a:solidFill>
              <a:srgbClr val="000000"/>
            </a:solidFill>
            <a:miter lim="400000"/>
          </a:ln>
        </p:spPr>
        <p:txBody>
          <a:bodyPr lIns="45718" tIns="45718" rIns="45718" bIns="45718"/>
          <a:lstStyle/>
          <a:p>
            <a:endParaRPr/>
          </a:p>
        </p:txBody>
      </p:sp>
      <p:sp>
        <p:nvSpPr>
          <p:cNvPr id="300" name="Database Connection File"/>
          <p:cNvSpPr txBox="1">
            <a:spLocks noGrp="1"/>
          </p:cNvSpPr>
          <p:nvPr>
            <p:ph type="title"/>
          </p:nvPr>
        </p:nvSpPr>
        <p:spPr>
          <a:xfrm>
            <a:off x="7366000" y="4814599"/>
            <a:ext cx="9652001" cy="3200207"/>
          </a:xfrm>
          <a:prstGeom prst="rect">
            <a:avLst/>
          </a:prstGeom>
        </p:spPr>
        <p:txBody>
          <a:bodyPr/>
          <a:lstStyle>
            <a:lvl1pPr>
              <a:defRPr sz="13100" spc="-500"/>
            </a:lvl1pPr>
          </a:lstStyle>
          <a:p>
            <a:r>
              <a:t>THANK YOU</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Abstract"/>
          <p:cNvSpPr txBox="1">
            <a:spLocks noGrp="1"/>
          </p:cNvSpPr>
          <p:nvPr>
            <p:ph type="title"/>
          </p:nvPr>
        </p:nvSpPr>
        <p:spPr>
          <a:xfrm>
            <a:off x="217647" y="2558162"/>
            <a:ext cx="9652001" cy="1428873"/>
          </a:xfrm>
          <a:prstGeom prst="rect">
            <a:avLst/>
          </a:prstGeom>
        </p:spPr>
        <p:txBody>
          <a:bodyPr/>
          <a:lstStyle>
            <a:lvl1pPr defTabSz="775969">
              <a:defRPr sz="7800" spc="-300"/>
            </a:lvl1pPr>
          </a:lstStyle>
          <a:p>
            <a:r>
              <a:t>Abstract</a:t>
            </a:r>
          </a:p>
        </p:txBody>
      </p:sp>
      <p:sp>
        <p:nvSpPr>
          <p:cNvPr id="153" name="Contact Keeper is a free personal contact manager  to store contact information about your friends, family and colleagues…"/>
          <p:cNvSpPr txBox="1">
            <a:spLocks noGrp="1"/>
          </p:cNvSpPr>
          <p:nvPr>
            <p:ph type="body" sz="half" idx="1"/>
          </p:nvPr>
        </p:nvSpPr>
        <p:spPr>
          <a:xfrm>
            <a:off x="452390" y="4200092"/>
            <a:ext cx="9182514" cy="8953050"/>
          </a:xfrm>
          <a:prstGeom prst="rect">
            <a:avLst/>
          </a:prstGeom>
        </p:spPr>
        <p:txBody>
          <a:bodyPr>
            <a:normAutofit fontScale="85000" lnSpcReduction="10000"/>
          </a:bodyPr>
          <a:lstStyle/>
          <a:p>
            <a:pPr fontAlgn="base"/>
            <a:r>
              <a:rPr lang="en-IN" dirty="0"/>
              <a:t>A popular demonstration of the capability of deep learning techniques is object recognition in image data.</a:t>
            </a:r>
          </a:p>
          <a:p>
            <a:pPr fontAlgn="base"/>
            <a:r>
              <a:rPr lang="en-IN" dirty="0"/>
              <a:t>The “hello world” of object recognition for machine learning and deep learning is the MNIST dataset for handwritten digit recognition.</a:t>
            </a:r>
          </a:p>
          <a:p>
            <a:pPr fontAlgn="base"/>
            <a:r>
              <a:rPr lang="en-IN" dirty="0"/>
              <a:t>In this ppt you will discover how to develop a deep learning model to achieve near state of the art performance on the MNIST handwritten digit recognition task in Python using the Keras deep learning library.</a:t>
            </a:r>
          </a:p>
          <a:p>
            <a:pPr lvl="1" indent="315468" defTabSz="569594">
              <a:defRPr sz="3700"/>
            </a:pPr>
            <a:endParaRPr dirty="0"/>
          </a:p>
        </p:txBody>
      </p:sp>
      <p:pic>
        <p:nvPicPr>
          <p:cNvPr id="154" name="Image" descr="Image"/>
          <p:cNvPicPr>
            <a:picLocks noChangeAspect="1"/>
          </p:cNvPicPr>
          <p:nvPr/>
        </p:nvPicPr>
        <p:blipFill>
          <a:blip r:embed="rId2"/>
          <a:stretch>
            <a:fillRect/>
          </a:stretch>
        </p:blipFill>
        <p:spPr>
          <a:xfrm>
            <a:off x="11958739" y="2245423"/>
            <a:ext cx="15619229" cy="11714422"/>
          </a:xfrm>
          <a:prstGeom prst="rect">
            <a:avLst/>
          </a:prstGeom>
          <a:ln w="12700">
            <a:miter lim="400000"/>
          </a:ln>
        </p:spPr>
      </p:pic>
      <p:pic>
        <p:nvPicPr>
          <p:cNvPr id="155" name="Image" descr="Image"/>
          <p:cNvPicPr>
            <a:picLocks noChangeAspect="1"/>
          </p:cNvPicPr>
          <p:nvPr/>
        </p:nvPicPr>
        <p:blipFill>
          <a:blip r:embed="rId3"/>
          <a:stretch>
            <a:fillRect/>
          </a:stretch>
        </p:blipFill>
        <p:spPr>
          <a:xfrm>
            <a:off x="932585" y="118018"/>
            <a:ext cx="2493917" cy="2086577"/>
          </a:xfrm>
          <a:prstGeom prst="rect">
            <a:avLst/>
          </a:prstGeom>
          <a:ln w="12700">
            <a:miter lim="400000"/>
          </a:ln>
        </p:spPr>
      </p:pic>
      <p:sp>
        <p:nvSpPr>
          <p:cNvPr id="156" name="Line"/>
          <p:cNvSpPr/>
          <p:nvPr/>
        </p:nvSpPr>
        <p:spPr>
          <a:xfrm>
            <a:off x="477698" y="2300653"/>
            <a:ext cx="23428606" cy="1"/>
          </a:xfrm>
          <a:prstGeom prst="line">
            <a:avLst/>
          </a:prstGeom>
          <a:ln w="88900">
            <a:solidFill>
              <a:srgbClr val="000000"/>
            </a:solidFill>
            <a:miter lim="400000"/>
          </a:ln>
        </p:spPr>
        <p:txBody>
          <a:bodyPr lIns="45718" tIns="45718" rIns="45718" bIns="45718"/>
          <a:lstStyle/>
          <a:p>
            <a:endParaRPr/>
          </a:p>
        </p:txBody>
      </p:sp>
      <p:sp>
        <p:nvSpPr>
          <p:cNvPr id="157" name="Department of Computer Science and Engineering"/>
          <p:cNvSpPr txBox="1"/>
          <p:nvPr/>
        </p:nvSpPr>
        <p:spPr>
          <a:xfrm>
            <a:off x="3145692" y="1044478"/>
            <a:ext cx="21844002" cy="16372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defRPr sz="6400">
                <a:latin typeface="Graphik Medium"/>
                <a:ea typeface="Graphik Medium"/>
                <a:cs typeface="Graphik Medium"/>
                <a:sym typeface="Graphik Medium"/>
              </a:defRPr>
            </a:lvl1pPr>
          </a:lstStyle>
          <a:p>
            <a:r>
              <a:t>Department of Computer Science and Engineering</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Technology Used"/>
          <p:cNvSpPr txBox="1">
            <a:spLocks noGrp="1"/>
          </p:cNvSpPr>
          <p:nvPr>
            <p:ph type="title"/>
          </p:nvPr>
        </p:nvSpPr>
        <p:spPr>
          <a:xfrm>
            <a:off x="909289" y="2531450"/>
            <a:ext cx="9652001" cy="1549402"/>
          </a:xfrm>
          <a:prstGeom prst="rect">
            <a:avLst/>
          </a:prstGeom>
        </p:spPr>
        <p:txBody>
          <a:bodyPr/>
          <a:lstStyle>
            <a:lvl1pPr>
              <a:defRPr spc="-300"/>
            </a:lvl1pPr>
          </a:lstStyle>
          <a:p>
            <a:r>
              <a:t>Technology Used</a:t>
            </a:r>
          </a:p>
        </p:txBody>
      </p:sp>
      <p:sp>
        <p:nvSpPr>
          <p:cNvPr id="183" name="Frontend :…"/>
          <p:cNvSpPr txBox="1">
            <a:spLocks noGrp="1"/>
          </p:cNvSpPr>
          <p:nvPr>
            <p:ph type="body" sz="half" idx="1"/>
          </p:nvPr>
        </p:nvSpPr>
        <p:spPr>
          <a:prstGeom prst="rect">
            <a:avLst/>
          </a:prstGeom>
        </p:spPr>
        <p:txBody>
          <a:bodyPr/>
          <a:lstStyle/>
          <a:p>
            <a:pPr lvl="1">
              <a:defRPr b="1"/>
            </a:pPr>
            <a:r>
              <a:rPr dirty="0"/>
              <a:t>Frontend : </a:t>
            </a:r>
          </a:p>
          <a:p>
            <a:pPr marL="0" lvl="3" indent="1371600">
              <a:buSzTx/>
              <a:buNone/>
            </a:pPr>
            <a:r>
              <a:rPr dirty="0"/>
              <a:t>HTML, CSS, </a:t>
            </a:r>
            <a:r>
              <a:rPr lang="en-US" dirty="0"/>
              <a:t>Flask</a:t>
            </a:r>
            <a:endParaRPr dirty="0"/>
          </a:p>
          <a:p>
            <a:pPr lvl="1">
              <a:defRPr b="1"/>
            </a:pPr>
            <a:r>
              <a:rPr dirty="0"/>
              <a:t>Backend :</a:t>
            </a:r>
          </a:p>
          <a:p>
            <a:pPr marL="0" lvl="3" indent="1371600">
              <a:buSzTx/>
              <a:buNone/>
            </a:pPr>
            <a:r>
              <a:rPr lang="en-US" dirty="0"/>
              <a:t>Machine Learning, CNN</a:t>
            </a:r>
            <a:endParaRPr dirty="0"/>
          </a:p>
        </p:txBody>
      </p:sp>
      <p:pic>
        <p:nvPicPr>
          <p:cNvPr id="184" name="Image" descr="Image"/>
          <p:cNvPicPr>
            <a:picLocks noChangeAspect="1"/>
          </p:cNvPicPr>
          <p:nvPr/>
        </p:nvPicPr>
        <p:blipFill>
          <a:blip r:embed="rId2"/>
          <a:stretch>
            <a:fillRect/>
          </a:stretch>
        </p:blipFill>
        <p:spPr>
          <a:xfrm>
            <a:off x="11009276" y="2652424"/>
            <a:ext cx="13035057" cy="9776292"/>
          </a:xfrm>
          <a:prstGeom prst="rect">
            <a:avLst/>
          </a:prstGeom>
          <a:ln w="12700">
            <a:miter lim="400000"/>
          </a:ln>
        </p:spPr>
      </p:pic>
      <p:pic>
        <p:nvPicPr>
          <p:cNvPr id="185" name="Image" descr="Image"/>
          <p:cNvPicPr>
            <a:picLocks noChangeAspect="1"/>
          </p:cNvPicPr>
          <p:nvPr/>
        </p:nvPicPr>
        <p:blipFill>
          <a:blip r:embed="rId3"/>
          <a:stretch>
            <a:fillRect/>
          </a:stretch>
        </p:blipFill>
        <p:spPr>
          <a:xfrm>
            <a:off x="932585" y="118018"/>
            <a:ext cx="2493917" cy="2086577"/>
          </a:xfrm>
          <a:prstGeom prst="rect">
            <a:avLst/>
          </a:prstGeom>
          <a:ln w="12700">
            <a:miter lim="400000"/>
          </a:ln>
        </p:spPr>
      </p:pic>
      <p:sp>
        <p:nvSpPr>
          <p:cNvPr id="186" name="Department of Computer Science and Engineering"/>
          <p:cNvSpPr txBox="1"/>
          <p:nvPr/>
        </p:nvSpPr>
        <p:spPr>
          <a:xfrm>
            <a:off x="3120442" y="1044478"/>
            <a:ext cx="21844002" cy="13182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defRPr sz="6400">
                <a:latin typeface="Graphik Medium"/>
                <a:ea typeface="Graphik Medium"/>
                <a:cs typeface="Graphik Medium"/>
                <a:sym typeface="Graphik Medium"/>
              </a:defRPr>
            </a:lvl1pPr>
          </a:lstStyle>
          <a:p>
            <a:r>
              <a:t>Department of Computer Science and Engineering</a:t>
            </a:r>
          </a:p>
        </p:txBody>
      </p:sp>
      <p:sp>
        <p:nvSpPr>
          <p:cNvPr id="187" name="Line"/>
          <p:cNvSpPr/>
          <p:nvPr/>
        </p:nvSpPr>
        <p:spPr>
          <a:xfrm>
            <a:off x="477698" y="2300653"/>
            <a:ext cx="23428606" cy="1"/>
          </a:xfrm>
          <a:prstGeom prst="line">
            <a:avLst/>
          </a:prstGeom>
          <a:ln w="88900">
            <a:solidFill>
              <a:srgbClr val="000000"/>
            </a:solidFill>
            <a:miter lim="400000"/>
          </a:ln>
        </p:spPr>
        <p:txBody>
          <a:bodyPr lIns="45718" tIns="45718" rIns="45718" bIns="45718"/>
          <a:lstStyle/>
          <a:p>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Apps in use"/>
          <p:cNvSpPr txBox="1">
            <a:spLocks noGrp="1"/>
          </p:cNvSpPr>
          <p:nvPr>
            <p:ph type="title"/>
          </p:nvPr>
        </p:nvSpPr>
        <p:spPr>
          <a:xfrm>
            <a:off x="548579" y="2810080"/>
            <a:ext cx="9652001" cy="1549403"/>
          </a:xfrm>
          <a:prstGeom prst="rect">
            <a:avLst/>
          </a:prstGeom>
        </p:spPr>
        <p:txBody>
          <a:bodyPr/>
          <a:lstStyle>
            <a:lvl1pPr>
              <a:defRPr spc="-300"/>
            </a:lvl1pPr>
          </a:lstStyle>
          <a:p>
            <a:r>
              <a:t>Apps in use</a:t>
            </a:r>
          </a:p>
        </p:txBody>
      </p:sp>
      <p:sp>
        <p:nvSpPr>
          <p:cNvPr id="190" name="Postman…"/>
          <p:cNvSpPr txBox="1">
            <a:spLocks noGrp="1"/>
          </p:cNvSpPr>
          <p:nvPr>
            <p:ph type="body" sz="quarter" idx="1"/>
          </p:nvPr>
        </p:nvSpPr>
        <p:spPr>
          <a:xfrm>
            <a:off x="1678804" y="6335217"/>
            <a:ext cx="9652001" cy="4291307"/>
          </a:xfrm>
          <a:prstGeom prst="rect">
            <a:avLst/>
          </a:prstGeom>
        </p:spPr>
        <p:txBody>
          <a:bodyPr/>
          <a:lstStyle/>
          <a:p>
            <a:r>
              <a:rPr dirty="0"/>
              <a:t>Visual Studio Code Editor</a:t>
            </a:r>
          </a:p>
          <a:p>
            <a:r>
              <a:rPr lang="en-IN" dirty="0"/>
              <a:t>google </a:t>
            </a:r>
            <a:r>
              <a:rPr lang="en-IN" dirty="0" err="1"/>
              <a:t>colab</a:t>
            </a:r>
            <a:endParaRPr dirty="0"/>
          </a:p>
        </p:txBody>
      </p:sp>
      <p:sp>
        <p:nvSpPr>
          <p:cNvPr id="191" name="(Currently)"/>
          <p:cNvSpPr txBox="1">
            <a:spLocks noGrp="1"/>
          </p:cNvSpPr>
          <p:nvPr>
            <p:ph type="body" idx="22"/>
          </p:nvPr>
        </p:nvSpPr>
        <p:spPr>
          <a:xfrm>
            <a:off x="211917" y="4105481"/>
            <a:ext cx="9652001" cy="101600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(Currently)</a:t>
            </a:r>
          </a:p>
        </p:txBody>
      </p:sp>
      <p:pic>
        <p:nvPicPr>
          <p:cNvPr id="194" name="Image" descr="Image"/>
          <p:cNvPicPr>
            <a:picLocks noChangeAspect="1"/>
          </p:cNvPicPr>
          <p:nvPr/>
        </p:nvPicPr>
        <p:blipFill>
          <a:blip r:embed="rId2"/>
          <a:stretch>
            <a:fillRect/>
          </a:stretch>
        </p:blipFill>
        <p:spPr>
          <a:xfrm>
            <a:off x="13053197" y="4613482"/>
            <a:ext cx="7813055" cy="2195507"/>
          </a:xfrm>
          <a:prstGeom prst="rect">
            <a:avLst/>
          </a:prstGeom>
          <a:ln w="12700">
            <a:miter lim="400000"/>
          </a:ln>
        </p:spPr>
      </p:pic>
      <p:pic>
        <p:nvPicPr>
          <p:cNvPr id="195" name="Image" descr="Image"/>
          <p:cNvPicPr>
            <a:picLocks noChangeAspect="1"/>
          </p:cNvPicPr>
          <p:nvPr/>
        </p:nvPicPr>
        <p:blipFill>
          <a:blip r:embed="rId3"/>
          <a:stretch>
            <a:fillRect/>
          </a:stretch>
        </p:blipFill>
        <p:spPr>
          <a:xfrm>
            <a:off x="932585" y="118018"/>
            <a:ext cx="2493917" cy="2086577"/>
          </a:xfrm>
          <a:prstGeom prst="rect">
            <a:avLst/>
          </a:prstGeom>
          <a:ln w="12700">
            <a:miter lim="400000"/>
          </a:ln>
        </p:spPr>
      </p:pic>
      <p:sp>
        <p:nvSpPr>
          <p:cNvPr id="196" name="Line"/>
          <p:cNvSpPr/>
          <p:nvPr/>
        </p:nvSpPr>
        <p:spPr>
          <a:xfrm>
            <a:off x="477698" y="2300653"/>
            <a:ext cx="23428606" cy="1"/>
          </a:xfrm>
          <a:prstGeom prst="line">
            <a:avLst/>
          </a:prstGeom>
          <a:ln w="88900">
            <a:solidFill>
              <a:srgbClr val="000000"/>
            </a:solidFill>
            <a:miter lim="400000"/>
          </a:ln>
        </p:spPr>
        <p:txBody>
          <a:bodyPr lIns="45718" tIns="45718" rIns="45718" bIns="45718"/>
          <a:lstStyle/>
          <a:p>
            <a:endParaRPr/>
          </a:p>
        </p:txBody>
      </p:sp>
      <p:sp>
        <p:nvSpPr>
          <p:cNvPr id="197" name="Department of Computer Science and Engineering"/>
          <p:cNvSpPr txBox="1"/>
          <p:nvPr/>
        </p:nvSpPr>
        <p:spPr>
          <a:xfrm>
            <a:off x="3120442" y="1044478"/>
            <a:ext cx="21844002" cy="13182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defRPr sz="6400">
                <a:latin typeface="Graphik Medium"/>
                <a:ea typeface="Graphik Medium"/>
                <a:cs typeface="Graphik Medium"/>
                <a:sym typeface="Graphik Medium"/>
              </a:defRPr>
            </a:lvl1pPr>
          </a:lstStyle>
          <a:p>
            <a:r>
              <a:t>Department of Computer Science and Engineering</a:t>
            </a:r>
          </a:p>
        </p:txBody>
      </p:sp>
      <p:pic>
        <p:nvPicPr>
          <p:cNvPr id="1030" name="Picture 6" descr="Welcome To Colaboratory - Colaboratory">
            <a:extLst>
              <a:ext uri="{FF2B5EF4-FFF2-40B4-BE49-F238E27FC236}">
                <a16:creationId xmlns:a16="http://schemas.microsoft.com/office/drawing/2014/main" id="{2FB8407E-61B1-D141-B0FF-DB3DE25466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45274" y="7166420"/>
            <a:ext cx="2628900" cy="2628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Dependencies Used"/>
          <p:cNvSpPr txBox="1">
            <a:spLocks noGrp="1"/>
          </p:cNvSpPr>
          <p:nvPr>
            <p:ph type="title"/>
          </p:nvPr>
        </p:nvSpPr>
        <p:spPr>
          <a:xfrm>
            <a:off x="203200" y="1802308"/>
            <a:ext cx="24180800" cy="3200204"/>
          </a:xfrm>
          <a:prstGeom prst="rect">
            <a:avLst/>
          </a:prstGeom>
        </p:spPr>
        <p:txBody>
          <a:bodyPr/>
          <a:lstStyle>
            <a:lvl1pPr>
              <a:defRPr spc="-300"/>
            </a:lvl1pPr>
          </a:lstStyle>
          <a:p>
            <a:r>
              <a:rPr lang="en-US" dirty="0"/>
              <a:t>Steps for building model</a:t>
            </a:r>
            <a:endParaRPr dirty="0"/>
          </a:p>
        </p:txBody>
      </p:sp>
      <p:sp>
        <p:nvSpPr>
          <p:cNvPr id="200" name="Express…"/>
          <p:cNvSpPr txBox="1">
            <a:spLocks noGrp="1"/>
          </p:cNvSpPr>
          <p:nvPr>
            <p:ph type="body" sz="quarter" idx="1"/>
          </p:nvPr>
        </p:nvSpPr>
        <p:spPr>
          <a:xfrm>
            <a:off x="1094778" y="5283398"/>
            <a:ext cx="22811526" cy="7734103"/>
          </a:xfrm>
          <a:prstGeom prst="rect">
            <a:avLst/>
          </a:prstGeom>
        </p:spPr>
        <p:txBody>
          <a:bodyPr/>
          <a:lstStyle/>
          <a:p>
            <a:pPr marL="800100" lvl="0" indent="-685800" algn="l">
              <a:buSzPts val="1800"/>
              <a:buFont typeface="Wingdings" pitchFamily="2" charset="2"/>
              <a:buChar char="§"/>
            </a:pPr>
            <a:r>
              <a:rPr lang="en-IN" dirty="0"/>
              <a:t>Data Collection</a:t>
            </a:r>
          </a:p>
          <a:p>
            <a:pPr marL="800100" lvl="0" indent="-685800" algn="l">
              <a:buSzPts val="1800"/>
              <a:buFont typeface="Wingdings" pitchFamily="2" charset="2"/>
              <a:buChar char="§"/>
            </a:pPr>
            <a:r>
              <a:rPr lang="en-IN" dirty="0"/>
              <a:t>Data </a:t>
            </a:r>
            <a:r>
              <a:rPr lang="en-IN" dirty="0" err="1"/>
              <a:t>Preprocessing</a:t>
            </a:r>
            <a:endParaRPr lang="en-IN" dirty="0"/>
          </a:p>
          <a:p>
            <a:pPr marL="800100" lvl="0" indent="-685800" algn="l">
              <a:buSzPts val="1800"/>
              <a:buFont typeface="Wingdings" pitchFamily="2" charset="2"/>
              <a:buChar char="§"/>
            </a:pPr>
            <a:r>
              <a:rPr lang="en-IN" dirty="0"/>
              <a:t>Model Building</a:t>
            </a:r>
          </a:p>
          <a:p>
            <a:pPr marL="800100" lvl="0" indent="-685800" algn="l">
              <a:buSzPts val="1800"/>
              <a:buFont typeface="Wingdings" pitchFamily="2" charset="2"/>
              <a:buChar char="§"/>
            </a:pPr>
            <a:r>
              <a:rPr lang="en-IN" dirty="0"/>
              <a:t>Model Evaluation</a:t>
            </a:r>
          </a:p>
          <a:p>
            <a:pPr marL="800100" lvl="0" indent="-685800" algn="l">
              <a:buSzPts val="1800"/>
              <a:buFont typeface="Wingdings" pitchFamily="2" charset="2"/>
              <a:buChar char="§"/>
            </a:pPr>
            <a:r>
              <a:rPr lang="en-IN" dirty="0"/>
              <a:t>Model Deployment to Production</a:t>
            </a:r>
          </a:p>
          <a:p>
            <a:endParaRPr dirty="0"/>
          </a:p>
        </p:txBody>
      </p:sp>
      <p:pic>
        <p:nvPicPr>
          <p:cNvPr id="202" name="Image" descr="Image"/>
          <p:cNvPicPr>
            <a:picLocks noChangeAspect="1"/>
          </p:cNvPicPr>
          <p:nvPr/>
        </p:nvPicPr>
        <p:blipFill>
          <a:blip r:embed="rId3"/>
          <a:stretch>
            <a:fillRect/>
          </a:stretch>
        </p:blipFill>
        <p:spPr>
          <a:xfrm>
            <a:off x="932585" y="118018"/>
            <a:ext cx="2493917" cy="2086577"/>
          </a:xfrm>
          <a:prstGeom prst="rect">
            <a:avLst/>
          </a:prstGeom>
          <a:ln w="12700">
            <a:miter lim="400000"/>
          </a:ln>
        </p:spPr>
      </p:pic>
      <p:sp>
        <p:nvSpPr>
          <p:cNvPr id="203" name="Department of Computer Science and Engineering"/>
          <p:cNvSpPr txBox="1"/>
          <p:nvPr/>
        </p:nvSpPr>
        <p:spPr>
          <a:xfrm>
            <a:off x="3120442" y="1044478"/>
            <a:ext cx="21844002" cy="13182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defRPr sz="6400">
                <a:latin typeface="Graphik Medium"/>
                <a:ea typeface="Graphik Medium"/>
                <a:cs typeface="Graphik Medium"/>
                <a:sym typeface="Graphik Medium"/>
              </a:defRPr>
            </a:lvl1pPr>
          </a:lstStyle>
          <a:p>
            <a:r>
              <a:t>Department of Computer Science and Engineering</a:t>
            </a:r>
          </a:p>
        </p:txBody>
      </p:sp>
      <p:sp>
        <p:nvSpPr>
          <p:cNvPr id="204" name="Line"/>
          <p:cNvSpPr/>
          <p:nvPr/>
        </p:nvSpPr>
        <p:spPr>
          <a:xfrm>
            <a:off x="477698" y="2300653"/>
            <a:ext cx="23428606" cy="1"/>
          </a:xfrm>
          <a:prstGeom prst="line">
            <a:avLst/>
          </a:prstGeom>
          <a:ln w="88900">
            <a:solidFill>
              <a:srgbClr val="000000"/>
            </a:solidFill>
            <a:miter lim="400000"/>
          </a:ln>
        </p:spPr>
        <p:txBody>
          <a:bodyPr lIns="45718" tIns="45718" rIns="45718" bIns="45718"/>
          <a:lstStyle/>
          <a:p>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Express-validator"/>
          <p:cNvSpPr txBox="1">
            <a:spLocks noGrp="1"/>
          </p:cNvSpPr>
          <p:nvPr>
            <p:ph type="title"/>
          </p:nvPr>
        </p:nvSpPr>
        <p:spPr>
          <a:xfrm>
            <a:off x="533400" y="1640352"/>
            <a:ext cx="9652000" cy="3200204"/>
          </a:xfrm>
          <a:prstGeom prst="rect">
            <a:avLst/>
          </a:prstGeom>
        </p:spPr>
        <p:txBody>
          <a:bodyPr/>
          <a:lstStyle>
            <a:lvl1pPr>
              <a:defRPr spc="-300"/>
            </a:lvl1pPr>
          </a:lstStyle>
          <a:p>
            <a:r>
              <a:rPr lang="en-US" dirty="0"/>
              <a:t>Data Collection</a:t>
            </a:r>
            <a:endParaRPr dirty="0"/>
          </a:p>
        </p:txBody>
      </p:sp>
      <p:sp>
        <p:nvSpPr>
          <p:cNvPr id="214" name="express-validator is a set of express.js middlewares.…"/>
          <p:cNvSpPr txBox="1">
            <a:spLocks noGrp="1"/>
          </p:cNvSpPr>
          <p:nvPr>
            <p:ph type="body" sz="quarter" idx="1"/>
          </p:nvPr>
        </p:nvSpPr>
        <p:spPr>
          <a:xfrm>
            <a:off x="1549400" y="5575300"/>
            <a:ext cx="9652000" cy="5664200"/>
          </a:xfrm>
          <a:prstGeom prst="rect">
            <a:avLst/>
          </a:prstGeom>
        </p:spPr>
        <p:txBody>
          <a:bodyPr>
            <a:normAutofit fontScale="62500" lnSpcReduction="20000"/>
          </a:bodyPr>
          <a:lstStyle/>
          <a:p>
            <a:r>
              <a:rPr lang="en-IN" dirty="0"/>
              <a:t>The MNIST database of handwritten digits, available from this page, has a training set of 60,000 examples, and a test set of 10,000 examples. It is a subset of a larger set available from NIST. The digits have been size-normalized and </a:t>
            </a:r>
            <a:r>
              <a:rPr lang="en-IN" dirty="0" err="1"/>
              <a:t>centered</a:t>
            </a:r>
            <a:r>
              <a:rPr lang="en-IN" dirty="0"/>
              <a:t> in a fixed-size </a:t>
            </a:r>
            <a:r>
              <a:rPr lang="en-IN" dirty="0" err="1"/>
              <a:t>image.It</a:t>
            </a:r>
            <a:r>
              <a:rPr lang="en-IN" dirty="0"/>
              <a:t> is a good database for people who want to try learning techniques and pattern recognition methods on real-world data while spending minimal efforts on </a:t>
            </a:r>
            <a:r>
              <a:rPr lang="en-IN" dirty="0" err="1"/>
              <a:t>preprocessing</a:t>
            </a:r>
            <a:r>
              <a:rPr lang="en-IN" dirty="0"/>
              <a:t> and formatting.</a:t>
            </a:r>
          </a:p>
          <a:p>
            <a:br>
              <a:rPr lang="en-IN" dirty="0"/>
            </a:br>
            <a:endParaRPr dirty="0"/>
          </a:p>
        </p:txBody>
      </p:sp>
      <p:pic>
        <p:nvPicPr>
          <p:cNvPr id="215" name="Image" descr="Image"/>
          <p:cNvPicPr>
            <a:picLocks noChangeAspect="1"/>
          </p:cNvPicPr>
          <p:nvPr/>
        </p:nvPicPr>
        <p:blipFill>
          <a:blip r:embed="rId2"/>
          <a:stretch>
            <a:fillRect/>
          </a:stretch>
        </p:blipFill>
        <p:spPr>
          <a:xfrm>
            <a:off x="932585" y="118018"/>
            <a:ext cx="2493917" cy="2086577"/>
          </a:xfrm>
          <a:prstGeom prst="rect">
            <a:avLst/>
          </a:prstGeom>
          <a:ln w="12700">
            <a:miter lim="400000"/>
          </a:ln>
        </p:spPr>
      </p:pic>
      <p:sp>
        <p:nvSpPr>
          <p:cNvPr id="216" name="Department of Computer Science and Engineering"/>
          <p:cNvSpPr txBox="1"/>
          <p:nvPr/>
        </p:nvSpPr>
        <p:spPr>
          <a:xfrm>
            <a:off x="3120442" y="1044478"/>
            <a:ext cx="21844002" cy="13182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defRPr sz="6400">
                <a:latin typeface="Graphik Medium"/>
                <a:ea typeface="Graphik Medium"/>
                <a:cs typeface="Graphik Medium"/>
                <a:sym typeface="Graphik Medium"/>
              </a:defRPr>
            </a:lvl1pPr>
          </a:lstStyle>
          <a:p>
            <a:r>
              <a:t>Department of Computer Science and Engineering</a:t>
            </a:r>
          </a:p>
        </p:txBody>
      </p:sp>
      <p:sp>
        <p:nvSpPr>
          <p:cNvPr id="217" name="Line"/>
          <p:cNvSpPr/>
          <p:nvPr/>
        </p:nvSpPr>
        <p:spPr>
          <a:xfrm>
            <a:off x="477698" y="2300653"/>
            <a:ext cx="23428606" cy="1"/>
          </a:xfrm>
          <a:prstGeom prst="line">
            <a:avLst/>
          </a:prstGeom>
          <a:ln w="88900">
            <a:solidFill>
              <a:srgbClr val="000000"/>
            </a:solidFill>
            <a:miter lim="400000"/>
          </a:ln>
        </p:spPr>
        <p:txBody>
          <a:bodyPr lIns="45718" tIns="45718" rIns="45718" bIns="45718"/>
          <a:lstStyle/>
          <a:p>
            <a:endParaRPr/>
          </a:p>
        </p:txBody>
      </p:sp>
      <p:pic>
        <p:nvPicPr>
          <p:cNvPr id="8" name="Picture 2" descr="Kaggle - Wikipedia">
            <a:extLst>
              <a:ext uri="{FF2B5EF4-FFF2-40B4-BE49-F238E27FC236}">
                <a16:creationId xmlns:a16="http://schemas.microsoft.com/office/drawing/2014/main" id="{D5AD3B15-0CEB-144A-A0A1-47325F3506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1999" y="5282417"/>
            <a:ext cx="9434623" cy="36439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Nodemon"/>
          <p:cNvSpPr txBox="1">
            <a:spLocks noGrp="1"/>
          </p:cNvSpPr>
          <p:nvPr>
            <p:ph type="title"/>
          </p:nvPr>
        </p:nvSpPr>
        <p:spPr>
          <a:xfrm>
            <a:off x="533400" y="1640352"/>
            <a:ext cx="9652000" cy="3200204"/>
          </a:xfrm>
          <a:prstGeom prst="rect">
            <a:avLst/>
          </a:prstGeom>
        </p:spPr>
        <p:txBody>
          <a:bodyPr/>
          <a:lstStyle>
            <a:lvl1pPr>
              <a:defRPr spc="-300"/>
            </a:lvl1pPr>
          </a:lstStyle>
          <a:p>
            <a:r>
              <a:rPr lang="en-US" dirty="0"/>
              <a:t>Data Pre-processing</a:t>
            </a:r>
            <a:endParaRPr dirty="0"/>
          </a:p>
        </p:txBody>
      </p:sp>
      <p:sp>
        <p:nvSpPr>
          <p:cNvPr id="221" name="Tool that helps develop node.js based applications by automatically restarting the node application when the file changes in the directory are detected."/>
          <p:cNvSpPr txBox="1">
            <a:spLocks noGrp="1"/>
          </p:cNvSpPr>
          <p:nvPr>
            <p:ph type="body" sz="quarter" idx="1"/>
          </p:nvPr>
        </p:nvSpPr>
        <p:spPr>
          <a:xfrm>
            <a:off x="1549400" y="6210300"/>
            <a:ext cx="9652000" cy="5664200"/>
          </a:xfrm>
          <a:prstGeom prst="rect">
            <a:avLst/>
          </a:prstGeom>
        </p:spPr>
        <p:txBody>
          <a:bodyPr>
            <a:normAutofit fontScale="85000" lnSpcReduction="20000"/>
          </a:bodyPr>
          <a:lstStyle>
            <a:lvl1pPr algn="l"/>
          </a:lstStyle>
          <a:p>
            <a:r>
              <a:rPr lang="en-IN" dirty="0"/>
              <a:t>The image data cannot be fed directly into the model so we need to</a:t>
            </a:r>
            <a:r>
              <a:rPr lang="en-IN" b="1" dirty="0"/>
              <a:t> perform some operations and process the data</a:t>
            </a:r>
            <a:r>
              <a:rPr lang="en-IN" dirty="0"/>
              <a:t> to make it ready for our neural network. The dimension of the training data is (60000,28,28). The CNN model will require one more dimension so we reshape the matrix to shape (60000,28,28,1).</a:t>
            </a:r>
            <a:endParaRPr dirty="0"/>
          </a:p>
        </p:txBody>
      </p:sp>
      <p:pic>
        <p:nvPicPr>
          <p:cNvPr id="222" name="Image" descr="Image"/>
          <p:cNvPicPr>
            <a:picLocks noChangeAspect="1"/>
          </p:cNvPicPr>
          <p:nvPr/>
        </p:nvPicPr>
        <p:blipFill>
          <a:blip r:embed="rId2"/>
          <a:stretch>
            <a:fillRect/>
          </a:stretch>
        </p:blipFill>
        <p:spPr>
          <a:xfrm>
            <a:off x="932585" y="118018"/>
            <a:ext cx="2493917" cy="2086577"/>
          </a:xfrm>
          <a:prstGeom prst="rect">
            <a:avLst/>
          </a:prstGeom>
          <a:ln w="12700">
            <a:miter lim="400000"/>
          </a:ln>
        </p:spPr>
      </p:pic>
      <p:sp>
        <p:nvSpPr>
          <p:cNvPr id="223" name="Department of Computer Science and Engineering"/>
          <p:cNvSpPr txBox="1"/>
          <p:nvPr/>
        </p:nvSpPr>
        <p:spPr>
          <a:xfrm>
            <a:off x="3120442" y="1044478"/>
            <a:ext cx="21844002" cy="13182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defRPr sz="6400">
                <a:latin typeface="Graphik Medium"/>
                <a:ea typeface="Graphik Medium"/>
                <a:cs typeface="Graphik Medium"/>
                <a:sym typeface="Graphik Medium"/>
              </a:defRPr>
            </a:lvl1pPr>
          </a:lstStyle>
          <a:p>
            <a:r>
              <a:t>Department of Computer Science and Engineering</a:t>
            </a:r>
          </a:p>
        </p:txBody>
      </p:sp>
      <p:sp>
        <p:nvSpPr>
          <p:cNvPr id="224" name="Line"/>
          <p:cNvSpPr/>
          <p:nvPr/>
        </p:nvSpPr>
        <p:spPr>
          <a:xfrm>
            <a:off x="477698" y="2300653"/>
            <a:ext cx="23428606" cy="1"/>
          </a:xfrm>
          <a:prstGeom prst="line">
            <a:avLst/>
          </a:prstGeom>
          <a:ln w="88900">
            <a:solidFill>
              <a:srgbClr val="000000"/>
            </a:solidFill>
            <a:miter lim="400000"/>
          </a:ln>
        </p:spPr>
        <p:txBody>
          <a:bodyPr lIns="45718" tIns="45718" rIns="45718" bIns="45718"/>
          <a:lstStyle/>
          <a:p>
            <a:endParaRPr/>
          </a:p>
        </p:txBody>
      </p:sp>
      <p:pic>
        <p:nvPicPr>
          <p:cNvPr id="8" name="Picture 2" descr="Data Preprocessing Stock Illustrations – 31 Data Preprocessing Stock  Illustrations, Vectors &amp;amp; Clipart - Dreamstime">
            <a:extLst>
              <a:ext uri="{FF2B5EF4-FFF2-40B4-BE49-F238E27FC236}">
                <a16:creationId xmlns:a16="http://schemas.microsoft.com/office/drawing/2014/main" id="{867F245A-FA5D-C747-AA57-518799A50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04468" y="4889280"/>
            <a:ext cx="7856267" cy="83997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 name="Image" descr="Image"/>
          <p:cNvPicPr>
            <a:picLocks noChangeAspect="1"/>
          </p:cNvPicPr>
          <p:nvPr/>
        </p:nvPicPr>
        <p:blipFill>
          <a:blip r:embed="rId2"/>
          <a:stretch>
            <a:fillRect/>
          </a:stretch>
        </p:blipFill>
        <p:spPr>
          <a:xfrm>
            <a:off x="932585" y="118018"/>
            <a:ext cx="2493917" cy="2086579"/>
          </a:xfrm>
          <a:prstGeom prst="rect">
            <a:avLst/>
          </a:prstGeom>
          <a:ln w="12700">
            <a:miter lim="400000"/>
          </a:ln>
        </p:spPr>
      </p:pic>
      <p:sp>
        <p:nvSpPr>
          <p:cNvPr id="246" name="Department of Computer Science and Engineering"/>
          <p:cNvSpPr txBox="1"/>
          <p:nvPr/>
        </p:nvSpPr>
        <p:spPr>
          <a:xfrm>
            <a:off x="3120442" y="1044478"/>
            <a:ext cx="21844002" cy="13182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defRPr sz="6400">
                <a:latin typeface="Graphik Medium"/>
                <a:ea typeface="Graphik Medium"/>
                <a:cs typeface="Graphik Medium"/>
                <a:sym typeface="Graphik Medium"/>
              </a:defRPr>
            </a:lvl1pPr>
          </a:lstStyle>
          <a:p>
            <a:r>
              <a:t>Department of Computer Science and Engineering</a:t>
            </a:r>
          </a:p>
        </p:txBody>
      </p:sp>
      <p:sp>
        <p:nvSpPr>
          <p:cNvPr id="247" name="Line"/>
          <p:cNvSpPr/>
          <p:nvPr/>
        </p:nvSpPr>
        <p:spPr>
          <a:xfrm>
            <a:off x="477699" y="2300652"/>
            <a:ext cx="23428606" cy="1"/>
          </a:xfrm>
          <a:prstGeom prst="line">
            <a:avLst/>
          </a:prstGeom>
          <a:ln w="88900">
            <a:solidFill>
              <a:srgbClr val="000000"/>
            </a:solidFill>
            <a:miter lim="400000"/>
          </a:ln>
        </p:spPr>
        <p:txBody>
          <a:bodyPr lIns="45718" tIns="45718" rIns="45718" bIns="45718"/>
          <a:lstStyle/>
          <a:p>
            <a:endParaRPr/>
          </a:p>
        </p:txBody>
      </p:sp>
      <p:sp>
        <p:nvSpPr>
          <p:cNvPr id="248" name="Database Connection File"/>
          <p:cNvSpPr txBox="1">
            <a:spLocks noGrp="1"/>
          </p:cNvSpPr>
          <p:nvPr>
            <p:ph type="title"/>
          </p:nvPr>
        </p:nvSpPr>
        <p:spPr>
          <a:xfrm>
            <a:off x="1608446" y="2324470"/>
            <a:ext cx="22297859" cy="3200207"/>
          </a:xfrm>
          <a:prstGeom prst="rect">
            <a:avLst/>
          </a:prstGeom>
        </p:spPr>
        <p:txBody>
          <a:bodyPr/>
          <a:lstStyle>
            <a:lvl1pPr>
              <a:defRPr spc="-300"/>
            </a:lvl1pPr>
          </a:lstStyle>
          <a:p>
            <a:r>
              <a:rPr lang="en-IN" dirty="0"/>
              <a:t>Create the model</a:t>
            </a:r>
            <a:endParaRPr dirty="0"/>
          </a:p>
        </p:txBody>
      </p:sp>
      <p:sp>
        <p:nvSpPr>
          <p:cNvPr id="249" name="Axios…"/>
          <p:cNvSpPr txBox="1">
            <a:spLocks noGrp="1"/>
          </p:cNvSpPr>
          <p:nvPr>
            <p:ph type="body" sz="quarter" idx="1"/>
          </p:nvPr>
        </p:nvSpPr>
        <p:spPr>
          <a:xfrm>
            <a:off x="2257952" y="6015090"/>
            <a:ext cx="20887797" cy="5664203"/>
          </a:xfrm>
          <a:prstGeom prst="rect">
            <a:avLst/>
          </a:prstGeom>
        </p:spPr>
        <p:txBody>
          <a:bodyPr>
            <a:normAutofit lnSpcReduction="10000"/>
          </a:bodyPr>
          <a:lstStyle/>
          <a:p>
            <a:pPr algn="l">
              <a:buClr>
                <a:srgbClr val="000000"/>
              </a:buClr>
              <a:buSzPct val="100000"/>
            </a:pPr>
            <a:r>
              <a:rPr lang="en-IN" dirty="0"/>
              <a:t>Now we will </a:t>
            </a:r>
            <a:r>
              <a:rPr lang="en-IN" b="1" dirty="0"/>
              <a:t>create our CNN model</a:t>
            </a:r>
            <a:r>
              <a:rPr lang="en-IN" dirty="0"/>
              <a:t> in Python data science project. A CNN model generally consists of convolutional and pooling layers. It works better for data that are represented as grid structures, this is the reason why CNN works well for image classification problems. The dropout layer is used to deactivate some of the neurons and while training, it reduces offer fitting of the model. We will then compile the model with the </a:t>
            </a:r>
            <a:r>
              <a:rPr lang="en-IN" dirty="0" err="1"/>
              <a:t>Adadelta</a:t>
            </a:r>
            <a:r>
              <a:rPr lang="en-IN" dirty="0"/>
              <a:t> optimizer.</a:t>
            </a:r>
            <a:endParaRPr dirty="0"/>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2" name="Image" descr="Image"/>
          <p:cNvPicPr>
            <a:picLocks noChangeAspect="1"/>
          </p:cNvPicPr>
          <p:nvPr/>
        </p:nvPicPr>
        <p:blipFill>
          <a:blip r:embed="rId2"/>
          <a:stretch>
            <a:fillRect/>
          </a:stretch>
        </p:blipFill>
        <p:spPr>
          <a:xfrm>
            <a:off x="932585" y="118018"/>
            <a:ext cx="2493917" cy="2086579"/>
          </a:xfrm>
          <a:prstGeom prst="rect">
            <a:avLst/>
          </a:prstGeom>
          <a:ln w="12700">
            <a:miter lim="400000"/>
          </a:ln>
        </p:spPr>
      </p:pic>
      <p:sp>
        <p:nvSpPr>
          <p:cNvPr id="253" name="Department of Computer Science and Engineering"/>
          <p:cNvSpPr txBox="1"/>
          <p:nvPr/>
        </p:nvSpPr>
        <p:spPr>
          <a:xfrm>
            <a:off x="3120442" y="1044478"/>
            <a:ext cx="21844002" cy="13182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defRPr sz="6400">
                <a:latin typeface="Graphik Medium"/>
                <a:ea typeface="Graphik Medium"/>
                <a:cs typeface="Graphik Medium"/>
                <a:sym typeface="Graphik Medium"/>
              </a:defRPr>
            </a:lvl1pPr>
          </a:lstStyle>
          <a:p>
            <a:r>
              <a:t>Department of Computer Science and Engineering</a:t>
            </a:r>
          </a:p>
        </p:txBody>
      </p:sp>
      <p:sp>
        <p:nvSpPr>
          <p:cNvPr id="254" name="Line"/>
          <p:cNvSpPr/>
          <p:nvPr/>
        </p:nvSpPr>
        <p:spPr>
          <a:xfrm>
            <a:off x="477699" y="2300652"/>
            <a:ext cx="23428606" cy="1"/>
          </a:xfrm>
          <a:prstGeom prst="line">
            <a:avLst/>
          </a:prstGeom>
          <a:ln w="88900">
            <a:solidFill>
              <a:srgbClr val="000000"/>
            </a:solidFill>
            <a:miter lim="400000"/>
          </a:ln>
        </p:spPr>
        <p:txBody>
          <a:bodyPr lIns="45718" tIns="45718" rIns="45718" bIns="45718"/>
          <a:lstStyle/>
          <a:p>
            <a:endParaRPr/>
          </a:p>
        </p:txBody>
      </p:sp>
      <p:sp>
        <p:nvSpPr>
          <p:cNvPr id="256" name="Database Connection File"/>
          <p:cNvSpPr txBox="1">
            <a:spLocks noGrp="1"/>
          </p:cNvSpPr>
          <p:nvPr>
            <p:ph type="title"/>
          </p:nvPr>
        </p:nvSpPr>
        <p:spPr>
          <a:xfrm>
            <a:off x="533400" y="1640351"/>
            <a:ext cx="21844002" cy="3200207"/>
          </a:xfrm>
          <a:prstGeom prst="rect">
            <a:avLst/>
          </a:prstGeom>
        </p:spPr>
        <p:txBody>
          <a:bodyPr/>
          <a:lstStyle>
            <a:lvl1pPr>
              <a:defRPr spc="-300"/>
            </a:lvl1pPr>
          </a:lstStyle>
          <a:p>
            <a:pPr fontAlgn="base"/>
            <a:r>
              <a:rPr lang="en-IN" dirty="0"/>
              <a:t>Train the model</a:t>
            </a:r>
          </a:p>
        </p:txBody>
      </p:sp>
      <p:sp>
        <p:nvSpPr>
          <p:cNvPr id="257" name="Displaying all the Components that are ContactForm,ContactFilter and list of Contacts."/>
          <p:cNvSpPr txBox="1">
            <a:spLocks noGrp="1"/>
          </p:cNvSpPr>
          <p:nvPr>
            <p:ph type="body" sz="quarter" idx="1"/>
          </p:nvPr>
        </p:nvSpPr>
        <p:spPr>
          <a:xfrm>
            <a:off x="1549400" y="5575300"/>
            <a:ext cx="21844002" cy="5664200"/>
          </a:xfrm>
          <a:prstGeom prst="rect">
            <a:avLst/>
          </a:prstGeom>
        </p:spPr>
        <p:txBody>
          <a:bodyPr>
            <a:normAutofit/>
          </a:bodyPr>
          <a:lstStyle>
            <a:lvl1pPr marL="628650" indent="-628650" algn="l">
              <a:buClr>
                <a:srgbClr val="000000"/>
              </a:buClr>
              <a:buSzPct val="100000"/>
              <a:buChar char="•"/>
            </a:lvl1pPr>
          </a:lstStyle>
          <a:p>
            <a:pPr fontAlgn="base"/>
            <a:r>
              <a:rPr lang="en-IN" dirty="0"/>
              <a:t>The</a:t>
            </a:r>
            <a:r>
              <a:rPr lang="en-IN" b="1" dirty="0"/>
              <a:t> </a:t>
            </a:r>
            <a:r>
              <a:rPr lang="en-IN" b="1" dirty="0" err="1"/>
              <a:t>model.fit</a:t>
            </a:r>
            <a:r>
              <a:rPr lang="en-IN" b="1" dirty="0"/>
              <a:t>() function</a:t>
            </a:r>
            <a:r>
              <a:rPr lang="en-IN" dirty="0"/>
              <a:t> of Keras will start the training of the model. It </a:t>
            </a:r>
            <a:r>
              <a:rPr lang="en-IN" b="1" dirty="0"/>
              <a:t>takes the training data, validation data, epochs, and batch size.</a:t>
            </a:r>
            <a:endParaRPr lang="en-IN" dirty="0"/>
          </a:p>
          <a:p>
            <a:pPr fontAlgn="base"/>
            <a:r>
              <a:rPr lang="en-IN" dirty="0"/>
              <a:t>It takes some time to train the model. After training, we save the weights and model definition in the ‘mnist.h5’ file.</a:t>
            </a:r>
          </a:p>
          <a:p>
            <a:pPr marL="0" indent="0">
              <a:buNone/>
            </a:pPr>
            <a:endParaRPr dirty="0"/>
          </a:p>
        </p:txBody>
      </p:sp>
    </p:spTree>
  </p:cSld>
  <p:clrMapOvr>
    <a:masterClrMapping/>
  </p:clrMapOvr>
  <p:transition spd="med"/>
</p:sld>
</file>

<file path=ppt/theme/theme1.xml><?xml version="1.0" encoding="utf-8"?>
<a:theme xmlns:a="http://schemas.openxmlformats.org/drawingml/2006/main" name="31_ColorGradientLight">
  <a:themeElements>
    <a:clrScheme name="31_ColorGradientLight">
      <a:dk1>
        <a:srgbClr val="000000"/>
      </a:dk1>
      <a:lt1>
        <a:srgbClr val="FFFFFF"/>
      </a:lt1>
      <a:dk2>
        <a:srgbClr val="A7A7A7"/>
      </a:dk2>
      <a:lt2>
        <a:srgbClr val="535353"/>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1_ColorGradientLight">
      <a:majorFont>
        <a:latin typeface="Helvetica"/>
        <a:ea typeface="Helvetica"/>
        <a:cs typeface="Helvetica"/>
      </a:majorFont>
      <a:minorFont>
        <a:latin typeface="Helvetica Neue"/>
        <a:ea typeface="Helvetica Neue"/>
        <a:cs typeface="Helvetica Neue"/>
      </a:minorFont>
    </a:fontScheme>
    <a:fmtScheme name="31_ColorGradient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Graphik Semibold"/>
            <a:ea typeface="Graphik Semibold"/>
            <a:cs typeface="Graphik Semibold"/>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Graphik Semibold"/>
            <a:ea typeface="Graphik Semibold"/>
            <a:cs typeface="Graphik Semibold"/>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31_ColorGradientLight">
  <a:themeElements>
    <a:clrScheme name="31_ColorGradientLight">
      <a:dk1>
        <a:srgbClr val="000000"/>
      </a:dk1>
      <a:lt1>
        <a:srgbClr val="FFFFFF"/>
      </a:lt1>
      <a:dk2>
        <a:srgbClr val="A7A7A7"/>
      </a:dk2>
      <a:lt2>
        <a:srgbClr val="535353"/>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1_ColorGradientLight">
      <a:majorFont>
        <a:latin typeface="Helvetica"/>
        <a:ea typeface="Helvetica"/>
        <a:cs typeface="Helvetica"/>
      </a:majorFont>
      <a:minorFont>
        <a:latin typeface="Helvetica Neue"/>
        <a:ea typeface="Helvetica Neue"/>
        <a:cs typeface="Helvetica Neue"/>
      </a:minorFont>
    </a:fontScheme>
    <a:fmtScheme name="31_ColorGradient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Graphik Semibold"/>
            <a:ea typeface="Graphik Semibold"/>
            <a:cs typeface="Graphik Semibold"/>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Graphik Semibold"/>
            <a:ea typeface="Graphik Semibold"/>
            <a:cs typeface="Graphik Semibold"/>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102</TotalTime>
  <Words>810</Words>
  <Application>Microsoft Macintosh PowerPoint</Application>
  <PresentationFormat>Custom</PresentationFormat>
  <Paragraphs>68</Paragraphs>
  <Slides>17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Graphik</vt:lpstr>
      <vt:lpstr>Graphik Medium</vt:lpstr>
      <vt:lpstr>Graphik Semibold</vt:lpstr>
      <vt:lpstr>Helvetica Neue</vt:lpstr>
      <vt:lpstr>Wingdings</vt:lpstr>
      <vt:lpstr>31_ColorGradientLight</vt:lpstr>
      <vt:lpstr>Handwritten Digit Recognition</vt:lpstr>
      <vt:lpstr>Abstract</vt:lpstr>
      <vt:lpstr>Technology Used</vt:lpstr>
      <vt:lpstr>Apps in use</vt:lpstr>
      <vt:lpstr>Steps for building model</vt:lpstr>
      <vt:lpstr>Data Collection</vt:lpstr>
      <vt:lpstr>Data Pre-processing</vt:lpstr>
      <vt:lpstr>Create the model</vt:lpstr>
      <vt:lpstr>Train the model</vt:lpstr>
      <vt:lpstr>Evaluate the model</vt:lpstr>
      <vt:lpstr>Model Deployment and Production</vt:lpstr>
      <vt:lpstr>PowerPoint Presentation</vt:lpstr>
      <vt:lpstr>PowerPoint Presentation</vt:lpstr>
      <vt:lpstr>PowerPoint Presentation</vt:lpstr>
      <vt:lpstr>Options available to execute the project </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Handwritten Character Recognition</dc:title>
  <cp:lastModifiedBy>ritikachikarsal@gmail.com</cp:lastModifiedBy>
  <cp:revision>7</cp:revision>
  <dcterms:modified xsi:type="dcterms:W3CDTF">2021-06-19T09:08:50Z</dcterms:modified>
</cp:coreProperties>
</file>